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58"/>
  </p:notes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02"/>
  </p:normalViewPr>
  <p:slideViewPr>
    <p:cSldViewPr snapToGrid="0">
      <p:cViewPr varScale="1">
        <p:scale>
          <a:sx n="91" d="100"/>
          <a:sy n="91" d="100"/>
        </p:scale>
        <p:origin x="1704"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a:t>
            </a:fld>
            <a:endParaRPr sz="12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 name="Google Shape;104;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Times New Roman"/>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0" name="Google Shape;21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9" name="Google Shape;21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7" name="Google Shape;227;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7" name="Google Shape;247;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5" name="Google Shape;255;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9" name="Google Shape;269;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3" name="Google Shape;28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7" name="Google Shape;297;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6" name="Google Shape;30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5" name="Google Shape;31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5" name="Google Shape;13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4" name="Google Shape;32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3" name="Google Shape;333;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1" name="Google Shape;341;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9" name="Google Shape;349;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8" name="Google Shape;358;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6" name="Google Shape;366;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5" name="Google Shape;375;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89" name="Google Shape;38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7" name="Google Shape;397;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05" name="Google Shape;405;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3" name="Google Shape;14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0" name="Google Shape;440;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9" name="Google Shape;449;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7" name="Google Shape;457;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65" name="Google Shape;465;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73" name="Google Shape;473;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83" name="Google Shape;483;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91" name="Google Shape;491;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0" name="Google Shape;500;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8" name="Google Shape;508;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16" name="Google Shape;516;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1" name="Google Shape;15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4" name="Google Shape;524;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4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32" name="Google Shape;532;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40" name="Google Shape;540;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4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48" name="Google Shape;548;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57" name="Google Shape;557;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68" name="Google Shape;568;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76" name="Google Shape;576;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4" name="Google Shape;584;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92" name="Google Shape;592;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01" name="Google Shape;601;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5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09" name="Google Shape;609;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17" name="Google Shape;617;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25" name="Google Shape;625;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33" name="Google Shape;633;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41" name="Google Shape;641;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5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49" name="Google Shape;649;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57" name="Google Shape;657;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7" name="Google Shape;16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5" name="Google Shape;17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3" name="Google Shape;183;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1" name="Google Shape;19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9"/>
        <p:cNvGrpSpPr/>
        <p:nvPr/>
      </p:nvGrpSpPr>
      <p:grpSpPr>
        <a:xfrm>
          <a:off x="0" y="0"/>
          <a:ext cx="0" cy="0"/>
          <a:chOff x="0" y="0"/>
          <a:chExt cx="0" cy="0"/>
        </a:xfrm>
      </p:grpSpPr>
      <p:sp>
        <p:nvSpPr>
          <p:cNvPr id="20" name="Google Shape;20;p2"/>
          <p:cNvSpPr/>
          <p:nvPr/>
        </p:nvSpPr>
        <p:spPr>
          <a:xfrm>
            <a:off x="0" y="4664075"/>
            <a:ext cx="9150350" cy="0"/>
          </a:xfrm>
          <a:prstGeom prst="rtTriangle">
            <a:avLst/>
          </a:prstGeom>
          <a:gradFill>
            <a:gsLst>
              <a:gs pos="0">
                <a:srgbClr val="007795"/>
              </a:gs>
              <a:gs pos="55000">
                <a:srgbClr val="47BBE0"/>
              </a:gs>
              <a:gs pos="100000">
                <a:srgbClr val="007795"/>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b="0" i="0" u="none" strike="noStrike" cap="none">
              <a:solidFill>
                <a:schemeClr val="lt1"/>
              </a:solidFill>
              <a:latin typeface="Times New Roman"/>
              <a:ea typeface="Times New Roman"/>
              <a:cs typeface="Times New Roman"/>
              <a:sym typeface="Times New Roman"/>
            </a:endParaRPr>
          </a:p>
        </p:txBody>
      </p:sp>
      <p:grpSp>
        <p:nvGrpSpPr>
          <p:cNvPr id="21" name="Google Shape;21;p2"/>
          <p:cNvGrpSpPr/>
          <p:nvPr/>
        </p:nvGrpSpPr>
        <p:grpSpPr>
          <a:xfrm>
            <a:off x="-3175" y="4953000"/>
            <a:ext cx="9147175" cy="1911350"/>
            <a:chOff x="-3765" y="4832896"/>
            <a:chExt cx="9147765" cy="2032192"/>
          </a:xfrm>
        </p:grpSpPr>
        <p:sp>
          <p:nvSpPr>
            <p:cNvPr id="22" name="Google Shape;22;p2"/>
            <p:cNvSpPr/>
            <p:nvPr/>
          </p:nvSpPr>
          <p:spPr>
            <a:xfrm>
              <a:off x="1687032" y="4832896"/>
              <a:ext cx="7456968" cy="518176"/>
            </a:xfrm>
            <a:custGeom>
              <a:avLst/>
              <a:gdLst/>
              <a:ahLst/>
              <a:cxnLst/>
              <a:rect l="l" t="t" r="r" b="b"/>
              <a:pathLst>
                <a:path w="4697" h="367" extrusionOk="0">
                  <a:moveTo>
                    <a:pt x="4697" y="0"/>
                  </a:moveTo>
                  <a:lnTo>
                    <a:pt x="4697" y="367"/>
                  </a:lnTo>
                  <a:lnTo>
                    <a:pt x="0" y="218"/>
                  </a:lnTo>
                  <a:lnTo>
                    <a:pt x="4697" y="0"/>
                  </a:lnTo>
                  <a:close/>
                </a:path>
              </a:pathLst>
            </a:custGeom>
            <a:solidFill>
              <a:srgbClr val="9CCADC">
                <a:alpha val="4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b="0" i="0" u="none" strike="noStrike" cap="none">
                <a:solidFill>
                  <a:schemeClr val="dk1"/>
                </a:solidFill>
                <a:latin typeface="Times New Roman"/>
                <a:ea typeface="Times New Roman"/>
                <a:cs typeface="Times New Roman"/>
                <a:sym typeface="Times New Roman"/>
              </a:endParaRPr>
            </a:p>
          </p:txBody>
        </p:sp>
        <p:sp>
          <p:nvSpPr>
            <p:cNvPr id="23" name="Google Shape;23;p2"/>
            <p:cNvSpPr/>
            <p:nvPr/>
          </p:nvSpPr>
          <p:spPr>
            <a:xfrm>
              <a:off x="35926" y="5135025"/>
              <a:ext cx="9108074" cy="838869"/>
            </a:xfrm>
            <a:custGeom>
              <a:avLst/>
              <a:gdLst/>
              <a:ahLst/>
              <a:cxnLst/>
              <a:rect l="l" t="t" r="r" b="b"/>
              <a:pathLst>
                <a:path w="5760" h="528" extrusionOk="0">
                  <a:moveTo>
                    <a:pt x="0" y="0"/>
                  </a:moveTo>
                  <a:lnTo>
                    <a:pt x="5760" y="0"/>
                  </a:lnTo>
                  <a:lnTo>
                    <a:pt x="5760" y="528"/>
                  </a:lnTo>
                  <a:lnTo>
                    <a:pt x="48" y="0"/>
                  </a:lnTo>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b="0" i="0" u="none" strike="noStrike" cap="none">
                <a:solidFill>
                  <a:schemeClr val="dk1"/>
                </a:solidFill>
                <a:latin typeface="Times New Roman"/>
                <a:ea typeface="Times New Roman"/>
                <a:cs typeface="Times New Roman"/>
                <a:sym typeface="Times New Roman"/>
              </a:endParaRPr>
            </a:p>
          </p:txBody>
        </p:sp>
        <p:sp>
          <p:nvSpPr>
            <p:cNvPr id="24" name="Google Shape;24;p2"/>
            <p:cNvSpPr/>
            <p:nvPr/>
          </p:nvSpPr>
          <p:spPr>
            <a:xfrm>
              <a:off x="0" y="4883888"/>
              <a:ext cx="9144000" cy="1981200"/>
            </a:xfrm>
            <a:custGeom>
              <a:avLst/>
              <a:gdLst/>
              <a:ahLst/>
              <a:cxnLst/>
              <a:rect l="l" t="t" r="r" b="b"/>
              <a:pathLst>
                <a:path w="5760" h="1248" extrusionOk="0">
                  <a:moveTo>
                    <a:pt x="0" y="0"/>
                  </a:moveTo>
                  <a:lnTo>
                    <a:pt x="0" y="1248"/>
                  </a:lnTo>
                  <a:lnTo>
                    <a:pt x="5760" y="1248"/>
                  </a:lnTo>
                  <a:lnTo>
                    <a:pt x="5760" y="528"/>
                  </a:lnTo>
                  <a:lnTo>
                    <a:pt x="0" y="0"/>
                  </a:lnTo>
                  <a:close/>
                </a:path>
              </a:pathLst>
            </a:custGeom>
            <a:blipFill rotWithShape="1">
              <a:blip r:embed="rId2">
                <a:alphaModFix amt="50000"/>
              </a:blip>
              <a:tile tx="0" ty="0" sx="50000" sy="50000" flip="none" algn="t"/>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b="0" i="0" u="none" strike="noStrike" cap="none">
                <a:solidFill>
                  <a:schemeClr val="lt1"/>
                </a:solidFill>
                <a:latin typeface="Times New Roman"/>
                <a:ea typeface="Times New Roman"/>
                <a:cs typeface="Times New Roman"/>
                <a:sym typeface="Times New Roman"/>
              </a:endParaRPr>
            </a:p>
          </p:txBody>
        </p:sp>
        <p:cxnSp>
          <p:nvCxnSpPr>
            <p:cNvPr id="25" name="Google Shape;25;p2"/>
            <p:cNvCxnSpPr/>
            <p:nvPr/>
          </p:nvCxnSpPr>
          <p:spPr>
            <a:xfrm>
              <a:off x="-3765" y="4880373"/>
              <a:ext cx="9147765" cy="839943"/>
            </a:xfrm>
            <a:prstGeom prst="straightConnector1">
              <a:avLst/>
            </a:prstGeom>
            <a:noFill/>
            <a:ln w="12050" cap="flat" cmpd="sng">
              <a:solidFill>
                <a:srgbClr val="93C5D8"/>
              </a:solidFill>
              <a:prstDash val="solid"/>
              <a:miter lim="800000"/>
              <a:headEnd type="none" w="sm" len="sm"/>
              <a:tailEnd type="none" w="sm" len="sm"/>
            </a:ln>
          </p:spPr>
        </p:cxnSp>
      </p:grpSp>
      <p:sp>
        <p:nvSpPr>
          <p:cNvPr id="26" name="Google Shape;26;p2"/>
          <p:cNvSpPr txBox="1">
            <a:spLocks noGrp="1"/>
          </p:cNvSpPr>
          <p:nvPr>
            <p:ph type="ctrTitle"/>
          </p:nvPr>
        </p:nvSpPr>
        <p:spPr>
          <a:xfrm>
            <a:off x="685800" y="1752601"/>
            <a:ext cx="7772400" cy="1829761"/>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sz="4800" b="1">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
          <p:cNvSpPr txBox="1">
            <a:spLocks noGrp="1"/>
          </p:cNvSpPr>
          <p:nvPr>
            <p:ph type="subTitle" idx="1"/>
          </p:nvPr>
        </p:nvSpPr>
        <p:spPr>
          <a:xfrm>
            <a:off x="685800" y="3611607"/>
            <a:ext cx="7772400" cy="1199704"/>
          </a:xfrm>
          <a:prstGeom prst="rect">
            <a:avLst/>
          </a:prstGeom>
          <a:noFill/>
          <a:ln>
            <a:noFill/>
          </a:ln>
        </p:spPr>
        <p:txBody>
          <a:bodyPr spcFirstLastPara="1" wrap="square" lIns="45700" tIns="45700" rIns="45700" bIns="45700" anchor="t" anchorCtr="0">
            <a:noAutofit/>
          </a:bodyPr>
          <a:lstStyle>
            <a:lvl1pPr marR="64008" lvl="0" algn="r">
              <a:spcBef>
                <a:spcPts val="400"/>
              </a:spcBef>
              <a:spcAft>
                <a:spcPts val="0"/>
              </a:spcAft>
              <a:buSzPts val="1836"/>
              <a:buNone/>
              <a:defRPr>
                <a:solidFill>
                  <a:schemeClr val="dk2"/>
                </a:solidFill>
              </a:defRPr>
            </a:lvl1pPr>
            <a:lvl2pPr lvl="1" algn="ctr">
              <a:spcBef>
                <a:spcPts val="325"/>
              </a:spcBef>
              <a:spcAft>
                <a:spcPts val="0"/>
              </a:spcAft>
              <a:buSzPts val="1800"/>
              <a:buNone/>
              <a:defRPr/>
            </a:lvl2pPr>
            <a:lvl3pPr lvl="2" algn="ctr">
              <a:spcBef>
                <a:spcPts val="350"/>
              </a:spcBef>
              <a:spcAft>
                <a:spcPts val="0"/>
              </a:spcAft>
              <a:buSzPts val="1800"/>
              <a:buNone/>
              <a:defRPr/>
            </a:lvl3pPr>
            <a:lvl4pPr lvl="3" algn="ctr">
              <a:spcBef>
                <a:spcPts val="350"/>
              </a:spcBef>
              <a:spcAft>
                <a:spcPts val="0"/>
              </a:spcAft>
              <a:buSzPts val="1800"/>
              <a:buNone/>
              <a:defRPr/>
            </a:lvl4pPr>
            <a:lvl5pPr lvl="4" algn="ctr">
              <a:spcBef>
                <a:spcPts val="350"/>
              </a:spcBef>
              <a:spcAft>
                <a:spcPts val="0"/>
              </a:spcAft>
              <a:buSzPts val="1800"/>
              <a:buNone/>
              <a:defRPr/>
            </a:lvl5pPr>
            <a:lvl6pPr lvl="5" algn="ctr">
              <a:spcBef>
                <a:spcPts val="350"/>
              </a:spcBef>
              <a:spcAft>
                <a:spcPts val="0"/>
              </a:spcAft>
              <a:buSzPts val="1800"/>
              <a:buNone/>
              <a:defRPr/>
            </a:lvl6pPr>
            <a:lvl7pPr lvl="6" algn="ctr">
              <a:spcBef>
                <a:spcPts val="350"/>
              </a:spcBef>
              <a:spcAft>
                <a:spcPts val="0"/>
              </a:spcAft>
              <a:buSzPts val="1800"/>
              <a:buNone/>
              <a:defRPr/>
            </a:lvl7pPr>
            <a:lvl8pPr lvl="7" algn="ctr">
              <a:spcBef>
                <a:spcPts val="350"/>
              </a:spcBef>
              <a:spcAft>
                <a:spcPts val="0"/>
              </a:spcAft>
              <a:buSzPts val="1800"/>
              <a:buNone/>
              <a:defRPr/>
            </a:lvl8pPr>
            <a:lvl9pPr lvl="8" algn="ctr">
              <a:spcBef>
                <a:spcPts val="350"/>
              </a:spcBef>
              <a:spcAft>
                <a:spcPts val="0"/>
              </a:spcAft>
              <a:buSzPts val="1800"/>
              <a:buNone/>
              <a:defRPr/>
            </a:lvl9pPr>
          </a:lstStyle>
          <a:p>
            <a:endParaRPr/>
          </a:p>
        </p:txBody>
      </p:sp>
      <p:sp>
        <p:nvSpPr>
          <p:cNvPr id="28" name="Google Shape;28;p2"/>
          <p:cNvSpPr txBox="1">
            <a:spLocks noGrp="1"/>
          </p:cNvSpPr>
          <p:nvPr>
            <p:ph type="dt" idx="10"/>
          </p:nvPr>
        </p:nvSpPr>
        <p:spPr>
          <a:xfrm>
            <a:off x="6727825" y="6408738"/>
            <a:ext cx="1919288"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
          <p:cNvSpPr txBox="1">
            <a:spLocks noGrp="1"/>
          </p:cNvSpPr>
          <p:nvPr>
            <p:ph type="ftr" idx="11"/>
          </p:nvPr>
        </p:nvSpPr>
        <p:spPr>
          <a:xfrm>
            <a:off x="4379913" y="6408738"/>
            <a:ext cx="2351087"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solidFill>
                  <a:srgbClr val="E7F0F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
          <p:cNvSpPr txBox="1">
            <a:spLocks noGrp="1"/>
          </p:cNvSpPr>
          <p:nvPr>
            <p:ph type="sldNum" idx="12"/>
          </p:nvPr>
        </p:nvSpPr>
        <p:spPr>
          <a:xfrm>
            <a:off x="8647113" y="6408738"/>
            <a:ext cx="366712" cy="365125"/>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000" b="0" i="0" u="none" strike="noStrike" cap="none">
                <a:solidFill>
                  <a:srgbClr val="FFFFFF"/>
                </a:solidFill>
                <a:latin typeface="Times New Roman"/>
                <a:ea typeface="Times New Roman"/>
                <a:cs typeface="Times New Roman"/>
                <a:sym typeface="Times New Roman"/>
              </a:defRPr>
            </a:lvl1pPr>
            <a:lvl2pPr marL="0" marR="0" lvl="1" indent="0" algn="r">
              <a:spcBef>
                <a:spcPts val="0"/>
              </a:spcBef>
              <a:spcAft>
                <a:spcPts val="0"/>
              </a:spcAft>
              <a:buNone/>
              <a:defRPr sz="1000" b="0" i="0" u="none" strike="noStrike" cap="none">
                <a:solidFill>
                  <a:srgbClr val="FFFFFF"/>
                </a:solidFill>
                <a:latin typeface="Times New Roman"/>
                <a:ea typeface="Times New Roman"/>
                <a:cs typeface="Times New Roman"/>
                <a:sym typeface="Times New Roman"/>
              </a:defRPr>
            </a:lvl2pPr>
            <a:lvl3pPr marL="0" marR="0" lvl="2" indent="0" algn="r">
              <a:spcBef>
                <a:spcPts val="0"/>
              </a:spcBef>
              <a:spcAft>
                <a:spcPts val="0"/>
              </a:spcAft>
              <a:buNone/>
              <a:defRPr sz="1000" b="0" i="0" u="none" strike="noStrike" cap="none">
                <a:solidFill>
                  <a:srgbClr val="FFFFFF"/>
                </a:solidFill>
                <a:latin typeface="Times New Roman"/>
                <a:ea typeface="Times New Roman"/>
                <a:cs typeface="Times New Roman"/>
                <a:sym typeface="Times New Roman"/>
              </a:defRPr>
            </a:lvl3pPr>
            <a:lvl4pPr marL="0" marR="0" lvl="3" indent="0" algn="r">
              <a:spcBef>
                <a:spcPts val="0"/>
              </a:spcBef>
              <a:spcAft>
                <a:spcPts val="0"/>
              </a:spcAft>
              <a:buNone/>
              <a:defRPr sz="1000" b="0" i="0" u="none" strike="noStrike" cap="none">
                <a:solidFill>
                  <a:srgbClr val="FFFFFF"/>
                </a:solidFill>
                <a:latin typeface="Times New Roman"/>
                <a:ea typeface="Times New Roman"/>
                <a:cs typeface="Times New Roman"/>
                <a:sym typeface="Times New Roman"/>
              </a:defRPr>
            </a:lvl4pPr>
            <a:lvl5pPr marL="0" marR="0" lvl="4" indent="0" algn="r">
              <a:spcBef>
                <a:spcPts val="0"/>
              </a:spcBef>
              <a:spcAft>
                <a:spcPts val="0"/>
              </a:spcAft>
              <a:buNone/>
              <a:defRPr sz="1000" b="0" i="0" u="none" strike="noStrike" cap="none">
                <a:solidFill>
                  <a:srgbClr val="FFFFFF"/>
                </a:solidFill>
                <a:latin typeface="Times New Roman"/>
                <a:ea typeface="Times New Roman"/>
                <a:cs typeface="Times New Roman"/>
                <a:sym typeface="Times New Roman"/>
              </a:defRPr>
            </a:lvl5pPr>
            <a:lvl6pPr marL="0" marR="0" lvl="5" indent="0" algn="r">
              <a:spcBef>
                <a:spcPts val="0"/>
              </a:spcBef>
              <a:spcAft>
                <a:spcPts val="0"/>
              </a:spcAft>
              <a:buNone/>
              <a:defRPr sz="1000" b="0" i="0" u="none" strike="noStrike" cap="none">
                <a:solidFill>
                  <a:srgbClr val="FFFFFF"/>
                </a:solidFill>
                <a:latin typeface="Times New Roman"/>
                <a:ea typeface="Times New Roman"/>
                <a:cs typeface="Times New Roman"/>
                <a:sym typeface="Times New Roman"/>
              </a:defRPr>
            </a:lvl6pPr>
            <a:lvl7pPr marL="0" marR="0" lvl="6" indent="0" algn="r">
              <a:spcBef>
                <a:spcPts val="0"/>
              </a:spcBef>
              <a:spcAft>
                <a:spcPts val="0"/>
              </a:spcAft>
              <a:buNone/>
              <a:defRPr sz="1000" b="0" i="0" u="none" strike="noStrike" cap="none">
                <a:solidFill>
                  <a:srgbClr val="FFFFFF"/>
                </a:solidFill>
                <a:latin typeface="Times New Roman"/>
                <a:ea typeface="Times New Roman"/>
                <a:cs typeface="Times New Roman"/>
                <a:sym typeface="Times New Roman"/>
              </a:defRPr>
            </a:lvl7pPr>
            <a:lvl8pPr marL="0" marR="0" lvl="7" indent="0" algn="r">
              <a:spcBef>
                <a:spcPts val="0"/>
              </a:spcBef>
              <a:spcAft>
                <a:spcPts val="0"/>
              </a:spcAft>
              <a:buNone/>
              <a:defRPr sz="1000" b="0" i="0" u="none" strike="noStrike" cap="none">
                <a:solidFill>
                  <a:srgbClr val="FFFFFF"/>
                </a:solidFill>
                <a:latin typeface="Times New Roman"/>
                <a:ea typeface="Times New Roman"/>
                <a:cs typeface="Times New Roman"/>
                <a:sym typeface="Times New Roman"/>
              </a:defRPr>
            </a:lvl8pPr>
            <a:lvl9pPr marL="0" marR="0" lvl="8" indent="0" algn="r">
              <a:spcBef>
                <a:spcPts val="0"/>
              </a:spcBef>
              <a:spcAft>
                <a:spcPts val="0"/>
              </a:spcAft>
              <a:buNone/>
              <a:defRPr sz="1000" b="0" i="0" u="none" strike="noStrike" cap="none">
                <a:solidFill>
                  <a:srgbClr val="FFFFFF"/>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0"/>
        <p:cNvGrpSpPr/>
        <p:nvPr/>
      </p:nvGrpSpPr>
      <p:grpSpPr>
        <a:xfrm>
          <a:off x="0" y="0"/>
          <a:ext cx="0" cy="0"/>
          <a:chOff x="0" y="0"/>
          <a:chExt cx="0" cy="0"/>
        </a:xfrm>
      </p:grpSpPr>
      <p:sp>
        <p:nvSpPr>
          <p:cNvPr id="91" name="Google Shape;91;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1"/>
          <p:cNvSpPr txBox="1">
            <a:spLocks noGrp="1"/>
          </p:cNvSpPr>
          <p:nvPr>
            <p:ph type="body" idx="1"/>
          </p:nvPr>
        </p:nvSpPr>
        <p:spPr>
          <a:xfrm rot="5400000">
            <a:off x="2378964" y="-440436"/>
            <a:ext cx="4386071" cy="8229600"/>
          </a:xfrm>
          <a:prstGeom prst="rect">
            <a:avLst/>
          </a:prstGeom>
          <a:noFill/>
          <a:ln>
            <a:noFill/>
          </a:ln>
        </p:spPr>
        <p:txBody>
          <a:bodyPr spcFirstLastPara="1" wrap="square" lIns="91425" tIns="45700" rIns="91425" bIns="45700" anchor="t" anchorCtr="0">
            <a:noAutofit/>
          </a:bodyPr>
          <a:lstStyle>
            <a:lvl1pPr marL="457200" lvl="0" indent="-306324" algn="l">
              <a:spcBef>
                <a:spcPts val="400"/>
              </a:spcBef>
              <a:spcAft>
                <a:spcPts val="0"/>
              </a:spcAft>
              <a:buSzPts val="1224"/>
              <a:buChar char="🞂"/>
              <a:defRPr/>
            </a:lvl1pPr>
            <a:lvl2pPr marL="914400" lvl="1" indent="-342900" algn="l">
              <a:spcBef>
                <a:spcPts val="325"/>
              </a:spcBef>
              <a:spcAft>
                <a:spcPts val="0"/>
              </a:spcAft>
              <a:buSzPts val="1800"/>
              <a:buChar char="◦"/>
              <a:defRPr/>
            </a:lvl2pPr>
            <a:lvl3pPr marL="1371600" lvl="2" indent="-342900" algn="l">
              <a:spcBef>
                <a:spcPts val="350"/>
              </a:spcBef>
              <a:spcAft>
                <a:spcPts val="0"/>
              </a:spcAft>
              <a:buSzPts val="1800"/>
              <a:buChar char="●"/>
              <a:defRPr/>
            </a:lvl3pPr>
            <a:lvl4pPr marL="1828800" lvl="3" indent="-342900" algn="l">
              <a:spcBef>
                <a:spcPts val="350"/>
              </a:spcBef>
              <a:spcAft>
                <a:spcPts val="0"/>
              </a:spcAft>
              <a:buSzPts val="1800"/>
              <a:buChar char="●"/>
              <a:defRPr/>
            </a:lvl4pPr>
            <a:lvl5pPr marL="2286000" lvl="4" indent="-342900" algn="l">
              <a:spcBef>
                <a:spcPts val="350"/>
              </a:spcBef>
              <a:spcAft>
                <a:spcPts val="0"/>
              </a:spcAft>
              <a:buSzPts val="1800"/>
              <a:buChar char="●"/>
              <a:defRPr/>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93" name="Google Shape;93;p11"/>
          <p:cNvSpPr txBox="1">
            <a:spLocks noGrp="1"/>
          </p:cNvSpPr>
          <p:nvPr>
            <p:ph type="dt" idx="10"/>
          </p:nvPr>
        </p:nvSpPr>
        <p:spPr>
          <a:xfrm>
            <a:off x="6727825" y="6408738"/>
            <a:ext cx="1919288"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1"/>
          <p:cNvSpPr txBox="1">
            <a:spLocks noGrp="1"/>
          </p:cNvSpPr>
          <p:nvPr>
            <p:ph type="ftr" idx="11"/>
          </p:nvPr>
        </p:nvSpPr>
        <p:spPr>
          <a:xfrm>
            <a:off x="4379913" y="6408738"/>
            <a:ext cx="2351087"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1"/>
          <p:cNvSpPr txBox="1">
            <a:spLocks noGrp="1"/>
          </p:cNvSpPr>
          <p:nvPr>
            <p:ph type="sldNum" idx="12"/>
          </p:nvPr>
        </p:nvSpPr>
        <p:spPr>
          <a:xfrm>
            <a:off x="8647113" y="6408738"/>
            <a:ext cx="366712" cy="365125"/>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000" b="0">
                <a:solidFill>
                  <a:schemeClr val="dk1"/>
                </a:solidFill>
                <a:latin typeface="Times New Roman"/>
                <a:ea typeface="Times New Roman"/>
                <a:cs typeface="Times New Roman"/>
                <a:sym typeface="Times New Roman"/>
              </a:defRPr>
            </a:lvl1pPr>
            <a:lvl2pPr marL="0" marR="0" lvl="1" indent="0" algn="r">
              <a:spcBef>
                <a:spcPts val="0"/>
              </a:spcBef>
              <a:spcAft>
                <a:spcPts val="0"/>
              </a:spcAft>
              <a:buNone/>
              <a:defRPr sz="1000" b="0">
                <a:solidFill>
                  <a:schemeClr val="dk1"/>
                </a:solidFill>
                <a:latin typeface="Times New Roman"/>
                <a:ea typeface="Times New Roman"/>
                <a:cs typeface="Times New Roman"/>
                <a:sym typeface="Times New Roman"/>
              </a:defRPr>
            </a:lvl2pPr>
            <a:lvl3pPr marL="0" marR="0" lvl="2" indent="0" algn="r">
              <a:spcBef>
                <a:spcPts val="0"/>
              </a:spcBef>
              <a:spcAft>
                <a:spcPts val="0"/>
              </a:spcAft>
              <a:buNone/>
              <a:defRPr sz="1000" b="0">
                <a:solidFill>
                  <a:schemeClr val="dk1"/>
                </a:solidFill>
                <a:latin typeface="Times New Roman"/>
                <a:ea typeface="Times New Roman"/>
                <a:cs typeface="Times New Roman"/>
                <a:sym typeface="Times New Roman"/>
              </a:defRPr>
            </a:lvl3pPr>
            <a:lvl4pPr marL="0" marR="0" lvl="3" indent="0" algn="r">
              <a:spcBef>
                <a:spcPts val="0"/>
              </a:spcBef>
              <a:spcAft>
                <a:spcPts val="0"/>
              </a:spcAft>
              <a:buNone/>
              <a:defRPr sz="1000" b="0">
                <a:solidFill>
                  <a:schemeClr val="dk1"/>
                </a:solidFill>
                <a:latin typeface="Times New Roman"/>
                <a:ea typeface="Times New Roman"/>
                <a:cs typeface="Times New Roman"/>
                <a:sym typeface="Times New Roman"/>
              </a:defRPr>
            </a:lvl4pPr>
            <a:lvl5pPr marL="0" marR="0" lvl="4" indent="0" algn="r">
              <a:spcBef>
                <a:spcPts val="0"/>
              </a:spcBef>
              <a:spcAft>
                <a:spcPts val="0"/>
              </a:spcAft>
              <a:buNone/>
              <a:defRPr sz="1000" b="0">
                <a:solidFill>
                  <a:schemeClr val="dk1"/>
                </a:solidFill>
                <a:latin typeface="Times New Roman"/>
                <a:ea typeface="Times New Roman"/>
                <a:cs typeface="Times New Roman"/>
                <a:sym typeface="Times New Roman"/>
              </a:defRPr>
            </a:lvl5pPr>
            <a:lvl6pPr marL="0" marR="0" lvl="5" indent="0" algn="r">
              <a:spcBef>
                <a:spcPts val="0"/>
              </a:spcBef>
              <a:spcAft>
                <a:spcPts val="0"/>
              </a:spcAft>
              <a:buNone/>
              <a:defRPr sz="1000" b="0">
                <a:solidFill>
                  <a:schemeClr val="dk1"/>
                </a:solidFill>
                <a:latin typeface="Times New Roman"/>
                <a:ea typeface="Times New Roman"/>
                <a:cs typeface="Times New Roman"/>
                <a:sym typeface="Times New Roman"/>
              </a:defRPr>
            </a:lvl6pPr>
            <a:lvl7pPr marL="0" marR="0" lvl="6" indent="0" algn="r">
              <a:spcBef>
                <a:spcPts val="0"/>
              </a:spcBef>
              <a:spcAft>
                <a:spcPts val="0"/>
              </a:spcAft>
              <a:buNone/>
              <a:defRPr sz="1000" b="0">
                <a:solidFill>
                  <a:schemeClr val="dk1"/>
                </a:solidFill>
                <a:latin typeface="Times New Roman"/>
                <a:ea typeface="Times New Roman"/>
                <a:cs typeface="Times New Roman"/>
                <a:sym typeface="Times New Roman"/>
              </a:defRPr>
            </a:lvl7pPr>
            <a:lvl8pPr marL="0" marR="0" lvl="7" indent="0" algn="r">
              <a:spcBef>
                <a:spcPts val="0"/>
              </a:spcBef>
              <a:spcAft>
                <a:spcPts val="0"/>
              </a:spcAft>
              <a:buNone/>
              <a:defRPr sz="1000" b="0">
                <a:solidFill>
                  <a:schemeClr val="dk1"/>
                </a:solidFill>
                <a:latin typeface="Times New Roman"/>
                <a:ea typeface="Times New Roman"/>
                <a:cs typeface="Times New Roman"/>
                <a:sym typeface="Times New Roman"/>
              </a:defRPr>
            </a:lvl8pPr>
            <a:lvl9pPr marL="0" marR="0" lvl="8" indent="0" algn="r">
              <a:spcBef>
                <a:spcPts val="0"/>
              </a:spcBef>
              <a:spcAft>
                <a:spcPts val="0"/>
              </a:spcAft>
              <a:buNone/>
              <a:defRPr sz="1000" b="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6"/>
        <p:cNvGrpSpPr/>
        <p:nvPr/>
      </p:nvGrpSpPr>
      <p:grpSpPr>
        <a:xfrm>
          <a:off x="0" y="0"/>
          <a:ext cx="0" cy="0"/>
          <a:chOff x="0" y="0"/>
          <a:chExt cx="0" cy="0"/>
        </a:xfrm>
      </p:grpSpPr>
      <p:sp>
        <p:nvSpPr>
          <p:cNvPr id="97" name="Google Shape;97;p12"/>
          <p:cNvSpPr txBox="1">
            <a:spLocks noGrp="1"/>
          </p:cNvSpPr>
          <p:nvPr>
            <p:ph type="title"/>
          </p:nvPr>
        </p:nvSpPr>
        <p:spPr>
          <a:xfrm rot="5400000">
            <a:off x="4936367" y="2182285"/>
            <a:ext cx="5592761" cy="177747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2"/>
          <p:cNvSpPr txBox="1">
            <a:spLocks noGrp="1"/>
          </p:cNvSpPr>
          <p:nvPr>
            <p:ph type="body" idx="1"/>
          </p:nvPr>
        </p:nvSpPr>
        <p:spPr>
          <a:xfrm rot="5400000">
            <a:off x="823120" y="-91279"/>
            <a:ext cx="5592760" cy="6324600"/>
          </a:xfrm>
          <a:prstGeom prst="rect">
            <a:avLst/>
          </a:prstGeom>
          <a:noFill/>
          <a:ln>
            <a:noFill/>
          </a:ln>
        </p:spPr>
        <p:txBody>
          <a:bodyPr spcFirstLastPara="1" wrap="square" lIns="91425" tIns="45700" rIns="91425" bIns="45700" anchor="t" anchorCtr="0">
            <a:noAutofit/>
          </a:bodyPr>
          <a:lstStyle>
            <a:lvl1pPr marL="457200" lvl="0" indent="-306324" algn="l">
              <a:spcBef>
                <a:spcPts val="400"/>
              </a:spcBef>
              <a:spcAft>
                <a:spcPts val="0"/>
              </a:spcAft>
              <a:buSzPts val="1224"/>
              <a:buChar char="🞂"/>
              <a:defRPr/>
            </a:lvl1pPr>
            <a:lvl2pPr marL="914400" lvl="1" indent="-342900" algn="l">
              <a:spcBef>
                <a:spcPts val="325"/>
              </a:spcBef>
              <a:spcAft>
                <a:spcPts val="0"/>
              </a:spcAft>
              <a:buSzPts val="1800"/>
              <a:buChar char="◦"/>
              <a:defRPr/>
            </a:lvl2pPr>
            <a:lvl3pPr marL="1371600" lvl="2" indent="-342900" algn="l">
              <a:spcBef>
                <a:spcPts val="350"/>
              </a:spcBef>
              <a:spcAft>
                <a:spcPts val="0"/>
              </a:spcAft>
              <a:buSzPts val="1800"/>
              <a:buChar char="●"/>
              <a:defRPr/>
            </a:lvl3pPr>
            <a:lvl4pPr marL="1828800" lvl="3" indent="-342900" algn="l">
              <a:spcBef>
                <a:spcPts val="350"/>
              </a:spcBef>
              <a:spcAft>
                <a:spcPts val="0"/>
              </a:spcAft>
              <a:buSzPts val="1800"/>
              <a:buChar char="●"/>
              <a:defRPr/>
            </a:lvl4pPr>
            <a:lvl5pPr marL="2286000" lvl="4" indent="-342900" algn="l">
              <a:spcBef>
                <a:spcPts val="350"/>
              </a:spcBef>
              <a:spcAft>
                <a:spcPts val="0"/>
              </a:spcAft>
              <a:buSzPts val="1800"/>
              <a:buChar char="●"/>
              <a:defRPr/>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99" name="Google Shape;99;p12"/>
          <p:cNvSpPr txBox="1">
            <a:spLocks noGrp="1"/>
          </p:cNvSpPr>
          <p:nvPr>
            <p:ph type="dt" idx="10"/>
          </p:nvPr>
        </p:nvSpPr>
        <p:spPr>
          <a:xfrm>
            <a:off x="6727825" y="6408738"/>
            <a:ext cx="1919288"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2"/>
          <p:cNvSpPr txBox="1">
            <a:spLocks noGrp="1"/>
          </p:cNvSpPr>
          <p:nvPr>
            <p:ph type="ftr" idx="11"/>
          </p:nvPr>
        </p:nvSpPr>
        <p:spPr>
          <a:xfrm>
            <a:off x="4379913" y="6408738"/>
            <a:ext cx="2351087"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2"/>
          <p:cNvSpPr txBox="1">
            <a:spLocks noGrp="1"/>
          </p:cNvSpPr>
          <p:nvPr>
            <p:ph type="sldNum" idx="12"/>
          </p:nvPr>
        </p:nvSpPr>
        <p:spPr>
          <a:xfrm>
            <a:off x="8647113" y="6408738"/>
            <a:ext cx="366712" cy="365125"/>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000" b="0">
                <a:solidFill>
                  <a:schemeClr val="dk1"/>
                </a:solidFill>
                <a:latin typeface="Times New Roman"/>
                <a:ea typeface="Times New Roman"/>
                <a:cs typeface="Times New Roman"/>
                <a:sym typeface="Times New Roman"/>
              </a:defRPr>
            </a:lvl1pPr>
            <a:lvl2pPr marL="0" marR="0" lvl="1" indent="0" algn="r">
              <a:spcBef>
                <a:spcPts val="0"/>
              </a:spcBef>
              <a:spcAft>
                <a:spcPts val="0"/>
              </a:spcAft>
              <a:buNone/>
              <a:defRPr sz="1000" b="0">
                <a:solidFill>
                  <a:schemeClr val="dk1"/>
                </a:solidFill>
                <a:latin typeface="Times New Roman"/>
                <a:ea typeface="Times New Roman"/>
                <a:cs typeface="Times New Roman"/>
                <a:sym typeface="Times New Roman"/>
              </a:defRPr>
            </a:lvl2pPr>
            <a:lvl3pPr marL="0" marR="0" lvl="2" indent="0" algn="r">
              <a:spcBef>
                <a:spcPts val="0"/>
              </a:spcBef>
              <a:spcAft>
                <a:spcPts val="0"/>
              </a:spcAft>
              <a:buNone/>
              <a:defRPr sz="1000" b="0">
                <a:solidFill>
                  <a:schemeClr val="dk1"/>
                </a:solidFill>
                <a:latin typeface="Times New Roman"/>
                <a:ea typeface="Times New Roman"/>
                <a:cs typeface="Times New Roman"/>
                <a:sym typeface="Times New Roman"/>
              </a:defRPr>
            </a:lvl3pPr>
            <a:lvl4pPr marL="0" marR="0" lvl="3" indent="0" algn="r">
              <a:spcBef>
                <a:spcPts val="0"/>
              </a:spcBef>
              <a:spcAft>
                <a:spcPts val="0"/>
              </a:spcAft>
              <a:buNone/>
              <a:defRPr sz="1000" b="0">
                <a:solidFill>
                  <a:schemeClr val="dk1"/>
                </a:solidFill>
                <a:latin typeface="Times New Roman"/>
                <a:ea typeface="Times New Roman"/>
                <a:cs typeface="Times New Roman"/>
                <a:sym typeface="Times New Roman"/>
              </a:defRPr>
            </a:lvl4pPr>
            <a:lvl5pPr marL="0" marR="0" lvl="4" indent="0" algn="r">
              <a:spcBef>
                <a:spcPts val="0"/>
              </a:spcBef>
              <a:spcAft>
                <a:spcPts val="0"/>
              </a:spcAft>
              <a:buNone/>
              <a:defRPr sz="1000" b="0">
                <a:solidFill>
                  <a:schemeClr val="dk1"/>
                </a:solidFill>
                <a:latin typeface="Times New Roman"/>
                <a:ea typeface="Times New Roman"/>
                <a:cs typeface="Times New Roman"/>
                <a:sym typeface="Times New Roman"/>
              </a:defRPr>
            </a:lvl5pPr>
            <a:lvl6pPr marL="0" marR="0" lvl="5" indent="0" algn="r">
              <a:spcBef>
                <a:spcPts val="0"/>
              </a:spcBef>
              <a:spcAft>
                <a:spcPts val="0"/>
              </a:spcAft>
              <a:buNone/>
              <a:defRPr sz="1000" b="0">
                <a:solidFill>
                  <a:schemeClr val="dk1"/>
                </a:solidFill>
                <a:latin typeface="Times New Roman"/>
                <a:ea typeface="Times New Roman"/>
                <a:cs typeface="Times New Roman"/>
                <a:sym typeface="Times New Roman"/>
              </a:defRPr>
            </a:lvl6pPr>
            <a:lvl7pPr marL="0" marR="0" lvl="6" indent="0" algn="r">
              <a:spcBef>
                <a:spcPts val="0"/>
              </a:spcBef>
              <a:spcAft>
                <a:spcPts val="0"/>
              </a:spcAft>
              <a:buNone/>
              <a:defRPr sz="1000" b="0">
                <a:solidFill>
                  <a:schemeClr val="dk1"/>
                </a:solidFill>
                <a:latin typeface="Times New Roman"/>
                <a:ea typeface="Times New Roman"/>
                <a:cs typeface="Times New Roman"/>
                <a:sym typeface="Times New Roman"/>
              </a:defRPr>
            </a:lvl7pPr>
            <a:lvl8pPr marL="0" marR="0" lvl="7" indent="0" algn="r">
              <a:spcBef>
                <a:spcPts val="0"/>
              </a:spcBef>
              <a:spcAft>
                <a:spcPts val="0"/>
              </a:spcAft>
              <a:buNone/>
              <a:defRPr sz="1000" b="0">
                <a:solidFill>
                  <a:schemeClr val="dk1"/>
                </a:solidFill>
                <a:latin typeface="Times New Roman"/>
                <a:ea typeface="Times New Roman"/>
                <a:cs typeface="Times New Roman"/>
                <a:sym typeface="Times New Roman"/>
              </a:defRPr>
            </a:lvl8pPr>
            <a:lvl9pPr marL="0" marR="0" lvl="8" indent="0" algn="r">
              <a:spcBef>
                <a:spcPts val="0"/>
              </a:spcBef>
              <a:spcAft>
                <a:spcPts val="0"/>
              </a:spcAft>
              <a:buNone/>
              <a:defRPr sz="1000" b="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3"/>
          <p:cNvSpPr txBox="1"/>
          <p:nvPr/>
        </p:nvSpPr>
        <p:spPr>
          <a:xfrm>
            <a:off x="5486400" y="6492875"/>
            <a:ext cx="1600200" cy="365125"/>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Copyright 2016</a:t>
            </a:r>
            <a:endParaRPr sz="1200">
              <a:solidFill>
                <a:schemeClr val="dk1"/>
              </a:solidFill>
              <a:latin typeface="Arial"/>
              <a:ea typeface="Arial"/>
              <a:cs typeface="Arial"/>
              <a:sym typeface="Arial"/>
            </a:endParaRPr>
          </a:p>
        </p:txBody>
      </p:sp>
      <p:sp>
        <p:nvSpPr>
          <p:cNvPr id="33" name="Google Shape;33;p3"/>
          <p:cNvSpPr txBox="1">
            <a:spLocks noGrp="1"/>
          </p:cNvSpPr>
          <p:nvPr>
            <p:ph type="body" idx="1"/>
          </p:nvPr>
        </p:nvSpPr>
        <p:spPr>
          <a:xfrm>
            <a:off x="457200" y="1481138"/>
            <a:ext cx="8229600" cy="4525962"/>
          </a:xfrm>
          <a:prstGeom prst="rect">
            <a:avLst/>
          </a:prstGeom>
          <a:noFill/>
          <a:ln>
            <a:noFill/>
          </a:ln>
        </p:spPr>
        <p:txBody>
          <a:bodyPr spcFirstLastPara="1" wrap="square" lIns="91425" tIns="45700" rIns="91425" bIns="45700" anchor="t" anchorCtr="0">
            <a:noAutofit/>
          </a:bodyPr>
          <a:lstStyle>
            <a:lvl1pPr marL="457200" lvl="0" indent="-306324" algn="l">
              <a:spcBef>
                <a:spcPts val="400"/>
              </a:spcBef>
              <a:spcAft>
                <a:spcPts val="0"/>
              </a:spcAft>
              <a:buSzPts val="1224"/>
              <a:buChar char="🞂"/>
              <a:defRPr/>
            </a:lvl1pPr>
            <a:lvl2pPr marL="914400" lvl="1" indent="-342900" algn="l">
              <a:spcBef>
                <a:spcPts val="325"/>
              </a:spcBef>
              <a:spcAft>
                <a:spcPts val="0"/>
              </a:spcAft>
              <a:buSzPts val="1800"/>
              <a:buChar char="◦"/>
              <a:defRPr/>
            </a:lvl2pPr>
            <a:lvl3pPr marL="1371600" lvl="2" indent="-342900" algn="l">
              <a:spcBef>
                <a:spcPts val="350"/>
              </a:spcBef>
              <a:spcAft>
                <a:spcPts val="0"/>
              </a:spcAft>
              <a:buSzPts val="1800"/>
              <a:buChar char="●"/>
              <a:defRPr/>
            </a:lvl3pPr>
            <a:lvl4pPr marL="1828800" lvl="3" indent="-342900" algn="l">
              <a:spcBef>
                <a:spcPts val="350"/>
              </a:spcBef>
              <a:spcAft>
                <a:spcPts val="0"/>
              </a:spcAft>
              <a:buSzPts val="1800"/>
              <a:buChar char="●"/>
              <a:defRPr/>
            </a:lvl4pPr>
            <a:lvl5pPr marL="2286000" lvl="4" indent="-342900" algn="l">
              <a:spcBef>
                <a:spcPts val="350"/>
              </a:spcBef>
              <a:spcAft>
                <a:spcPts val="0"/>
              </a:spcAft>
              <a:buSzPts val="1800"/>
              <a:buChar char="●"/>
              <a:defRPr/>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34" name="Google Shape;34;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1200"/>
              <a:buFont typeface="Arial"/>
              <a:buNone/>
              <a:defRPr sz="12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Clr>
                <a:schemeClr val="dk1"/>
              </a:buClr>
              <a:buSzPts val="1200"/>
              <a:buFont typeface="Arial"/>
              <a:buNone/>
              <a:defRPr sz="1200" b="0">
                <a:solidFill>
                  <a:schemeClr val="dk1"/>
                </a:solidFill>
                <a:latin typeface="Arial"/>
                <a:ea typeface="Arial"/>
                <a:cs typeface="Arial"/>
                <a:sym typeface="Arial"/>
              </a:defRPr>
            </a:lvl1pPr>
            <a:lvl2pPr marL="0" marR="0" lvl="1" indent="0" algn="r">
              <a:spcBef>
                <a:spcPts val="0"/>
              </a:spcBef>
              <a:spcAft>
                <a:spcPts val="0"/>
              </a:spcAft>
              <a:buClr>
                <a:schemeClr val="dk1"/>
              </a:buClr>
              <a:buSzPts val="1200"/>
              <a:buFont typeface="Arial"/>
              <a:buNone/>
              <a:defRPr sz="1200" b="0">
                <a:solidFill>
                  <a:schemeClr val="dk1"/>
                </a:solidFill>
                <a:latin typeface="Arial"/>
                <a:ea typeface="Arial"/>
                <a:cs typeface="Arial"/>
                <a:sym typeface="Arial"/>
              </a:defRPr>
            </a:lvl2pPr>
            <a:lvl3pPr marL="0" marR="0" lvl="2" indent="0" algn="r">
              <a:spcBef>
                <a:spcPts val="0"/>
              </a:spcBef>
              <a:spcAft>
                <a:spcPts val="0"/>
              </a:spcAft>
              <a:buClr>
                <a:schemeClr val="dk1"/>
              </a:buClr>
              <a:buSzPts val="1200"/>
              <a:buFont typeface="Arial"/>
              <a:buNone/>
              <a:defRPr sz="1200" b="0">
                <a:solidFill>
                  <a:schemeClr val="dk1"/>
                </a:solidFill>
                <a:latin typeface="Arial"/>
                <a:ea typeface="Arial"/>
                <a:cs typeface="Arial"/>
                <a:sym typeface="Arial"/>
              </a:defRPr>
            </a:lvl3pPr>
            <a:lvl4pPr marL="0" marR="0" lvl="3" indent="0" algn="r">
              <a:spcBef>
                <a:spcPts val="0"/>
              </a:spcBef>
              <a:spcAft>
                <a:spcPts val="0"/>
              </a:spcAft>
              <a:buClr>
                <a:schemeClr val="dk1"/>
              </a:buClr>
              <a:buSzPts val="1200"/>
              <a:buFont typeface="Arial"/>
              <a:buNone/>
              <a:defRPr sz="1200" b="0">
                <a:solidFill>
                  <a:schemeClr val="dk1"/>
                </a:solidFill>
                <a:latin typeface="Arial"/>
                <a:ea typeface="Arial"/>
                <a:cs typeface="Arial"/>
                <a:sym typeface="Arial"/>
              </a:defRPr>
            </a:lvl4pPr>
            <a:lvl5pPr marL="0" marR="0" lvl="4" indent="0" algn="r">
              <a:spcBef>
                <a:spcPts val="0"/>
              </a:spcBef>
              <a:spcAft>
                <a:spcPts val="0"/>
              </a:spcAft>
              <a:buClr>
                <a:schemeClr val="dk1"/>
              </a:buClr>
              <a:buSzPts val="1200"/>
              <a:buFont typeface="Arial"/>
              <a:buNone/>
              <a:defRPr sz="1200" b="0">
                <a:solidFill>
                  <a:schemeClr val="dk1"/>
                </a:solidFill>
                <a:latin typeface="Arial"/>
                <a:ea typeface="Arial"/>
                <a:cs typeface="Arial"/>
                <a:sym typeface="Arial"/>
              </a:defRPr>
            </a:lvl5pPr>
            <a:lvl6pPr marL="0" marR="0" lvl="5" indent="0" algn="r">
              <a:spcBef>
                <a:spcPts val="0"/>
              </a:spcBef>
              <a:spcAft>
                <a:spcPts val="0"/>
              </a:spcAft>
              <a:buClr>
                <a:schemeClr val="dk1"/>
              </a:buClr>
              <a:buSzPts val="1200"/>
              <a:buFont typeface="Arial"/>
              <a:buNone/>
              <a:defRPr sz="1200" b="0">
                <a:solidFill>
                  <a:schemeClr val="dk1"/>
                </a:solidFill>
                <a:latin typeface="Arial"/>
                <a:ea typeface="Arial"/>
                <a:cs typeface="Arial"/>
                <a:sym typeface="Arial"/>
              </a:defRPr>
            </a:lvl6pPr>
            <a:lvl7pPr marL="0" marR="0" lvl="6" indent="0" algn="r">
              <a:spcBef>
                <a:spcPts val="0"/>
              </a:spcBef>
              <a:spcAft>
                <a:spcPts val="0"/>
              </a:spcAft>
              <a:buClr>
                <a:schemeClr val="dk1"/>
              </a:buClr>
              <a:buSzPts val="1200"/>
              <a:buFont typeface="Arial"/>
              <a:buNone/>
              <a:defRPr sz="1200" b="0">
                <a:solidFill>
                  <a:schemeClr val="dk1"/>
                </a:solidFill>
                <a:latin typeface="Arial"/>
                <a:ea typeface="Arial"/>
                <a:cs typeface="Arial"/>
                <a:sym typeface="Arial"/>
              </a:defRPr>
            </a:lvl7pPr>
            <a:lvl8pPr marL="0" marR="0" lvl="7" indent="0" algn="r">
              <a:spcBef>
                <a:spcPts val="0"/>
              </a:spcBef>
              <a:spcAft>
                <a:spcPts val="0"/>
              </a:spcAft>
              <a:buClr>
                <a:schemeClr val="dk1"/>
              </a:buClr>
              <a:buSzPts val="1200"/>
              <a:buFont typeface="Arial"/>
              <a:buNone/>
              <a:defRPr sz="1200" b="0">
                <a:solidFill>
                  <a:schemeClr val="dk1"/>
                </a:solidFill>
                <a:latin typeface="Arial"/>
                <a:ea typeface="Arial"/>
                <a:cs typeface="Arial"/>
                <a:sym typeface="Arial"/>
              </a:defRPr>
            </a:lvl8pPr>
            <a:lvl9pPr marL="0" marR="0" lvl="8" indent="0" algn="r">
              <a:spcBef>
                <a:spcPts val="0"/>
              </a:spcBef>
              <a:spcAft>
                <a:spcPts val="0"/>
              </a:spcAft>
              <a:buClr>
                <a:schemeClr val="dk1"/>
              </a:buClr>
              <a:buSzPts val="1200"/>
              <a:buFont typeface="Arial"/>
              <a:buNone/>
              <a:defRPr sz="1200" b="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
        <p:nvSpPr>
          <p:cNvPr id="38" name="Google Shape;38;p4"/>
          <p:cNvSpPr txBox="1">
            <a:spLocks noGrp="1"/>
          </p:cNvSpPr>
          <p:nvPr>
            <p:ph type="dt" idx="10"/>
          </p:nvPr>
        </p:nvSpPr>
        <p:spPr>
          <a:xfrm>
            <a:off x="6727825" y="6408738"/>
            <a:ext cx="1919288"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
          <p:cNvSpPr txBox="1">
            <a:spLocks noGrp="1"/>
          </p:cNvSpPr>
          <p:nvPr>
            <p:ph type="ftr" idx="11"/>
          </p:nvPr>
        </p:nvSpPr>
        <p:spPr>
          <a:xfrm>
            <a:off x="4379913" y="6408738"/>
            <a:ext cx="2351087"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
          <p:cNvSpPr txBox="1">
            <a:spLocks noGrp="1"/>
          </p:cNvSpPr>
          <p:nvPr>
            <p:ph type="sldNum" idx="12"/>
          </p:nvPr>
        </p:nvSpPr>
        <p:spPr>
          <a:xfrm>
            <a:off x="8647113" y="6408738"/>
            <a:ext cx="366712" cy="365125"/>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000" b="0">
                <a:solidFill>
                  <a:schemeClr val="dk1"/>
                </a:solidFill>
                <a:latin typeface="Times New Roman"/>
                <a:ea typeface="Times New Roman"/>
                <a:cs typeface="Times New Roman"/>
                <a:sym typeface="Times New Roman"/>
              </a:defRPr>
            </a:lvl1pPr>
            <a:lvl2pPr marL="0" marR="0" lvl="1" indent="0" algn="r">
              <a:spcBef>
                <a:spcPts val="0"/>
              </a:spcBef>
              <a:spcAft>
                <a:spcPts val="0"/>
              </a:spcAft>
              <a:buNone/>
              <a:defRPr sz="1000" b="0">
                <a:solidFill>
                  <a:schemeClr val="dk1"/>
                </a:solidFill>
                <a:latin typeface="Times New Roman"/>
                <a:ea typeface="Times New Roman"/>
                <a:cs typeface="Times New Roman"/>
                <a:sym typeface="Times New Roman"/>
              </a:defRPr>
            </a:lvl2pPr>
            <a:lvl3pPr marL="0" marR="0" lvl="2" indent="0" algn="r">
              <a:spcBef>
                <a:spcPts val="0"/>
              </a:spcBef>
              <a:spcAft>
                <a:spcPts val="0"/>
              </a:spcAft>
              <a:buNone/>
              <a:defRPr sz="1000" b="0">
                <a:solidFill>
                  <a:schemeClr val="dk1"/>
                </a:solidFill>
                <a:latin typeface="Times New Roman"/>
                <a:ea typeface="Times New Roman"/>
                <a:cs typeface="Times New Roman"/>
                <a:sym typeface="Times New Roman"/>
              </a:defRPr>
            </a:lvl3pPr>
            <a:lvl4pPr marL="0" marR="0" lvl="3" indent="0" algn="r">
              <a:spcBef>
                <a:spcPts val="0"/>
              </a:spcBef>
              <a:spcAft>
                <a:spcPts val="0"/>
              </a:spcAft>
              <a:buNone/>
              <a:defRPr sz="1000" b="0">
                <a:solidFill>
                  <a:schemeClr val="dk1"/>
                </a:solidFill>
                <a:latin typeface="Times New Roman"/>
                <a:ea typeface="Times New Roman"/>
                <a:cs typeface="Times New Roman"/>
                <a:sym typeface="Times New Roman"/>
              </a:defRPr>
            </a:lvl4pPr>
            <a:lvl5pPr marL="0" marR="0" lvl="4" indent="0" algn="r">
              <a:spcBef>
                <a:spcPts val="0"/>
              </a:spcBef>
              <a:spcAft>
                <a:spcPts val="0"/>
              </a:spcAft>
              <a:buNone/>
              <a:defRPr sz="1000" b="0">
                <a:solidFill>
                  <a:schemeClr val="dk1"/>
                </a:solidFill>
                <a:latin typeface="Times New Roman"/>
                <a:ea typeface="Times New Roman"/>
                <a:cs typeface="Times New Roman"/>
                <a:sym typeface="Times New Roman"/>
              </a:defRPr>
            </a:lvl5pPr>
            <a:lvl6pPr marL="0" marR="0" lvl="5" indent="0" algn="r">
              <a:spcBef>
                <a:spcPts val="0"/>
              </a:spcBef>
              <a:spcAft>
                <a:spcPts val="0"/>
              </a:spcAft>
              <a:buNone/>
              <a:defRPr sz="1000" b="0">
                <a:solidFill>
                  <a:schemeClr val="dk1"/>
                </a:solidFill>
                <a:latin typeface="Times New Roman"/>
                <a:ea typeface="Times New Roman"/>
                <a:cs typeface="Times New Roman"/>
                <a:sym typeface="Times New Roman"/>
              </a:defRPr>
            </a:lvl6pPr>
            <a:lvl7pPr marL="0" marR="0" lvl="6" indent="0" algn="r">
              <a:spcBef>
                <a:spcPts val="0"/>
              </a:spcBef>
              <a:spcAft>
                <a:spcPts val="0"/>
              </a:spcAft>
              <a:buNone/>
              <a:defRPr sz="1000" b="0">
                <a:solidFill>
                  <a:schemeClr val="dk1"/>
                </a:solidFill>
                <a:latin typeface="Times New Roman"/>
                <a:ea typeface="Times New Roman"/>
                <a:cs typeface="Times New Roman"/>
                <a:sym typeface="Times New Roman"/>
              </a:defRPr>
            </a:lvl7pPr>
            <a:lvl8pPr marL="0" marR="0" lvl="7" indent="0" algn="r">
              <a:spcBef>
                <a:spcPts val="0"/>
              </a:spcBef>
              <a:spcAft>
                <a:spcPts val="0"/>
              </a:spcAft>
              <a:buNone/>
              <a:defRPr sz="1000" b="0">
                <a:solidFill>
                  <a:schemeClr val="dk1"/>
                </a:solidFill>
                <a:latin typeface="Times New Roman"/>
                <a:ea typeface="Times New Roman"/>
                <a:cs typeface="Times New Roman"/>
                <a:sym typeface="Times New Roman"/>
              </a:defRPr>
            </a:lvl8pPr>
            <a:lvl9pPr marL="0" marR="0" lvl="8" indent="0" algn="r">
              <a:spcBef>
                <a:spcPts val="0"/>
              </a:spcBef>
              <a:spcAft>
                <a:spcPts val="0"/>
              </a:spcAft>
              <a:buNone/>
              <a:defRPr sz="1000" b="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B1B1B1"/>
            </a:gs>
            <a:gs pos="40000">
              <a:srgbClr val="9E9E9E"/>
            </a:gs>
            <a:gs pos="100000">
              <a:schemeClr val="dk1"/>
            </a:gs>
          </a:gsLst>
          <a:path path="circle">
            <a:fillToRect l="100000" b="100000"/>
          </a:path>
          <a:tileRect t="-100000" r="-100000"/>
        </a:gradFill>
        <a:effectLst/>
      </p:bgPr>
    </p:bg>
    <p:spTree>
      <p:nvGrpSpPr>
        <p:cNvPr id="1" name="Shape 41"/>
        <p:cNvGrpSpPr/>
        <p:nvPr/>
      </p:nvGrpSpPr>
      <p:grpSpPr>
        <a:xfrm>
          <a:off x="0" y="0"/>
          <a:ext cx="0" cy="0"/>
          <a:chOff x="0" y="0"/>
          <a:chExt cx="0" cy="0"/>
        </a:xfrm>
      </p:grpSpPr>
      <p:sp>
        <p:nvSpPr>
          <p:cNvPr id="42" name="Google Shape;42;p5"/>
          <p:cNvSpPr/>
          <p:nvPr/>
        </p:nvSpPr>
        <p:spPr>
          <a:xfrm>
            <a:off x="3636963" y="3005138"/>
            <a:ext cx="182562" cy="228600"/>
          </a:xfrm>
          <a:prstGeom prst="chevron">
            <a:avLst>
              <a:gd name="adj" fmla="val 50000"/>
            </a:avLst>
          </a:prstGeom>
          <a:gradFill>
            <a:gsLst>
              <a:gs pos="0">
                <a:srgbClr val="1488A5"/>
              </a:gs>
              <a:gs pos="72000">
                <a:srgbClr val="4DB7DA"/>
              </a:gs>
              <a:gs pos="100000">
                <a:srgbClr val="7CC2DD"/>
              </a:gs>
            </a:gsLst>
            <a:lin ang="16200000" scaled="0"/>
          </a:gradFill>
          <a:ln w="9525" cap="rnd" cmpd="sng">
            <a:solidFill>
              <a:srgbClr val="20768B"/>
            </a:solidFill>
            <a:prstDash val="solid"/>
            <a:round/>
            <a:headEnd type="none" w="sm" len="sm"/>
            <a:tailEnd type="none" w="sm" len="sm"/>
          </a:ln>
          <a:effectLst>
            <a:outerShdw blurRad="50800" dist="25400" dir="5400000">
              <a:srgbClr val="000000">
                <a:alpha val="45882"/>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200">
              <a:solidFill>
                <a:schemeClr val="lt1"/>
              </a:solidFill>
              <a:latin typeface="Times New Roman"/>
              <a:ea typeface="Times New Roman"/>
              <a:cs typeface="Times New Roman"/>
              <a:sym typeface="Times New Roman"/>
            </a:endParaRPr>
          </a:p>
        </p:txBody>
      </p:sp>
      <p:sp>
        <p:nvSpPr>
          <p:cNvPr id="43" name="Google Shape;43;p5"/>
          <p:cNvSpPr/>
          <p:nvPr/>
        </p:nvSpPr>
        <p:spPr>
          <a:xfrm>
            <a:off x="3449638" y="3005138"/>
            <a:ext cx="184150" cy="228600"/>
          </a:xfrm>
          <a:prstGeom prst="chevron">
            <a:avLst>
              <a:gd name="adj" fmla="val 50000"/>
            </a:avLst>
          </a:prstGeom>
          <a:gradFill>
            <a:gsLst>
              <a:gs pos="0">
                <a:srgbClr val="1488A5"/>
              </a:gs>
              <a:gs pos="72000">
                <a:srgbClr val="4DB7DA"/>
              </a:gs>
              <a:gs pos="100000">
                <a:srgbClr val="7CC2DD"/>
              </a:gs>
            </a:gsLst>
            <a:lin ang="16200000" scaled="0"/>
          </a:gradFill>
          <a:ln w="9525" cap="rnd" cmpd="sng">
            <a:solidFill>
              <a:srgbClr val="20768B"/>
            </a:solidFill>
            <a:prstDash val="solid"/>
            <a:round/>
            <a:headEnd type="none" w="sm" len="sm"/>
            <a:tailEnd type="none" w="sm" len="sm"/>
          </a:ln>
          <a:effectLst>
            <a:outerShdw blurRad="50800" dist="25400" dir="5400000">
              <a:srgbClr val="000000">
                <a:alpha val="45882"/>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200">
              <a:solidFill>
                <a:schemeClr val="lt1"/>
              </a:solidFill>
              <a:latin typeface="Times New Roman"/>
              <a:ea typeface="Times New Roman"/>
              <a:cs typeface="Times New Roman"/>
              <a:sym typeface="Times New Roman"/>
            </a:endParaRPr>
          </a:p>
        </p:txBody>
      </p:sp>
      <p:sp>
        <p:nvSpPr>
          <p:cNvPr id="44" name="Google Shape;44;p5"/>
          <p:cNvSpPr txBox="1">
            <a:spLocks noGrp="1"/>
          </p:cNvSpPr>
          <p:nvPr>
            <p:ph type="title"/>
          </p:nvPr>
        </p:nvSpPr>
        <p:spPr>
          <a:xfrm>
            <a:off x="722376" y="1059712"/>
            <a:ext cx="7772400" cy="182880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lt2"/>
              </a:buClr>
              <a:buSzPts val="4800"/>
              <a:buFont typeface="Arial"/>
              <a:buNone/>
              <a:defRPr sz="48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body" idx="1"/>
          </p:nvPr>
        </p:nvSpPr>
        <p:spPr>
          <a:xfrm>
            <a:off x="3922713" y="2931712"/>
            <a:ext cx="4572000" cy="1454888"/>
          </a:xfrm>
          <a:prstGeom prst="rect">
            <a:avLst/>
          </a:prstGeom>
          <a:noFill/>
          <a:ln>
            <a:noFill/>
          </a:ln>
        </p:spPr>
        <p:txBody>
          <a:bodyPr spcFirstLastPara="1" wrap="square" lIns="91425" tIns="45700" rIns="91425" bIns="45700" anchor="t" anchorCtr="0">
            <a:noAutofit/>
          </a:bodyPr>
          <a:lstStyle>
            <a:lvl1pPr marL="457200" lvl="0" indent="-228600" algn="l">
              <a:spcBef>
                <a:spcPts val="400"/>
              </a:spcBef>
              <a:spcAft>
                <a:spcPts val="0"/>
              </a:spcAft>
              <a:buSzPts val="1564"/>
              <a:buNone/>
              <a:defRPr sz="2300">
                <a:solidFill>
                  <a:schemeClr val="lt1"/>
                </a:solidFill>
              </a:defRPr>
            </a:lvl1pPr>
            <a:lvl2pPr marL="914400" lvl="1" indent="-228600" algn="l">
              <a:spcBef>
                <a:spcPts val="325"/>
              </a:spcBef>
              <a:spcAft>
                <a:spcPts val="0"/>
              </a:spcAft>
              <a:buSzPts val="1800"/>
              <a:buNone/>
              <a:defRPr sz="1800">
                <a:solidFill>
                  <a:schemeClr val="lt1"/>
                </a:solidFill>
              </a:defRPr>
            </a:lvl2pPr>
            <a:lvl3pPr marL="1371600" lvl="2" indent="-228600" algn="l">
              <a:spcBef>
                <a:spcPts val="350"/>
              </a:spcBef>
              <a:spcAft>
                <a:spcPts val="0"/>
              </a:spcAft>
              <a:buSzPts val="1600"/>
              <a:buNone/>
              <a:defRPr sz="1600">
                <a:solidFill>
                  <a:schemeClr val="lt1"/>
                </a:solidFill>
              </a:defRPr>
            </a:lvl3pPr>
            <a:lvl4pPr marL="1828800" lvl="3" indent="-228600" algn="l">
              <a:spcBef>
                <a:spcPts val="350"/>
              </a:spcBef>
              <a:spcAft>
                <a:spcPts val="0"/>
              </a:spcAft>
              <a:buSzPts val="1400"/>
              <a:buNone/>
              <a:defRPr sz="1400">
                <a:solidFill>
                  <a:schemeClr val="lt1"/>
                </a:solidFill>
              </a:defRPr>
            </a:lvl4pPr>
            <a:lvl5pPr marL="2286000" lvl="4" indent="-228600" algn="l">
              <a:spcBef>
                <a:spcPts val="350"/>
              </a:spcBef>
              <a:spcAft>
                <a:spcPts val="0"/>
              </a:spcAft>
              <a:buSzPts val="1400"/>
              <a:buNone/>
              <a:defRPr sz="1400">
                <a:solidFill>
                  <a:schemeClr val="lt1"/>
                </a:solidFill>
              </a:defRPr>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46" name="Google Shape;46;p5"/>
          <p:cNvSpPr txBox="1">
            <a:spLocks noGrp="1"/>
          </p:cNvSpPr>
          <p:nvPr>
            <p:ph type="dt" idx="10"/>
          </p:nvPr>
        </p:nvSpPr>
        <p:spPr>
          <a:xfrm>
            <a:off x="6727825" y="6408738"/>
            <a:ext cx="1919288"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
          <p:cNvSpPr txBox="1">
            <a:spLocks noGrp="1"/>
          </p:cNvSpPr>
          <p:nvPr>
            <p:ph type="ftr" idx="11"/>
          </p:nvPr>
        </p:nvSpPr>
        <p:spPr>
          <a:xfrm>
            <a:off x="4379913" y="6408738"/>
            <a:ext cx="2351087"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
          <p:cNvSpPr txBox="1">
            <a:spLocks noGrp="1"/>
          </p:cNvSpPr>
          <p:nvPr>
            <p:ph type="sldNum" idx="12"/>
          </p:nvPr>
        </p:nvSpPr>
        <p:spPr>
          <a:xfrm>
            <a:off x="8647113" y="6408738"/>
            <a:ext cx="366712" cy="365125"/>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000" b="0">
                <a:solidFill>
                  <a:schemeClr val="lt1"/>
                </a:solidFill>
                <a:latin typeface="Times New Roman"/>
                <a:ea typeface="Times New Roman"/>
                <a:cs typeface="Times New Roman"/>
                <a:sym typeface="Times New Roman"/>
              </a:defRPr>
            </a:lvl1pPr>
            <a:lvl2pPr marL="0" marR="0" lvl="1" indent="0" algn="r">
              <a:spcBef>
                <a:spcPts val="0"/>
              </a:spcBef>
              <a:spcAft>
                <a:spcPts val="0"/>
              </a:spcAft>
              <a:buNone/>
              <a:defRPr sz="1000" b="0">
                <a:solidFill>
                  <a:schemeClr val="lt1"/>
                </a:solidFill>
                <a:latin typeface="Times New Roman"/>
                <a:ea typeface="Times New Roman"/>
                <a:cs typeface="Times New Roman"/>
                <a:sym typeface="Times New Roman"/>
              </a:defRPr>
            </a:lvl2pPr>
            <a:lvl3pPr marL="0" marR="0" lvl="2" indent="0" algn="r">
              <a:spcBef>
                <a:spcPts val="0"/>
              </a:spcBef>
              <a:spcAft>
                <a:spcPts val="0"/>
              </a:spcAft>
              <a:buNone/>
              <a:defRPr sz="1000" b="0">
                <a:solidFill>
                  <a:schemeClr val="lt1"/>
                </a:solidFill>
                <a:latin typeface="Times New Roman"/>
                <a:ea typeface="Times New Roman"/>
                <a:cs typeface="Times New Roman"/>
                <a:sym typeface="Times New Roman"/>
              </a:defRPr>
            </a:lvl3pPr>
            <a:lvl4pPr marL="0" marR="0" lvl="3" indent="0" algn="r">
              <a:spcBef>
                <a:spcPts val="0"/>
              </a:spcBef>
              <a:spcAft>
                <a:spcPts val="0"/>
              </a:spcAft>
              <a:buNone/>
              <a:defRPr sz="1000" b="0">
                <a:solidFill>
                  <a:schemeClr val="lt1"/>
                </a:solidFill>
                <a:latin typeface="Times New Roman"/>
                <a:ea typeface="Times New Roman"/>
                <a:cs typeface="Times New Roman"/>
                <a:sym typeface="Times New Roman"/>
              </a:defRPr>
            </a:lvl4pPr>
            <a:lvl5pPr marL="0" marR="0" lvl="4" indent="0" algn="r">
              <a:spcBef>
                <a:spcPts val="0"/>
              </a:spcBef>
              <a:spcAft>
                <a:spcPts val="0"/>
              </a:spcAft>
              <a:buNone/>
              <a:defRPr sz="1000" b="0">
                <a:solidFill>
                  <a:schemeClr val="lt1"/>
                </a:solidFill>
                <a:latin typeface="Times New Roman"/>
                <a:ea typeface="Times New Roman"/>
                <a:cs typeface="Times New Roman"/>
                <a:sym typeface="Times New Roman"/>
              </a:defRPr>
            </a:lvl5pPr>
            <a:lvl6pPr marL="0" marR="0" lvl="5" indent="0" algn="r">
              <a:spcBef>
                <a:spcPts val="0"/>
              </a:spcBef>
              <a:spcAft>
                <a:spcPts val="0"/>
              </a:spcAft>
              <a:buNone/>
              <a:defRPr sz="1000" b="0">
                <a:solidFill>
                  <a:schemeClr val="lt1"/>
                </a:solidFill>
                <a:latin typeface="Times New Roman"/>
                <a:ea typeface="Times New Roman"/>
                <a:cs typeface="Times New Roman"/>
                <a:sym typeface="Times New Roman"/>
              </a:defRPr>
            </a:lvl6pPr>
            <a:lvl7pPr marL="0" marR="0" lvl="6" indent="0" algn="r">
              <a:spcBef>
                <a:spcPts val="0"/>
              </a:spcBef>
              <a:spcAft>
                <a:spcPts val="0"/>
              </a:spcAft>
              <a:buNone/>
              <a:defRPr sz="1000" b="0">
                <a:solidFill>
                  <a:schemeClr val="lt1"/>
                </a:solidFill>
                <a:latin typeface="Times New Roman"/>
                <a:ea typeface="Times New Roman"/>
                <a:cs typeface="Times New Roman"/>
                <a:sym typeface="Times New Roman"/>
              </a:defRPr>
            </a:lvl7pPr>
            <a:lvl8pPr marL="0" marR="0" lvl="7" indent="0" algn="r">
              <a:spcBef>
                <a:spcPts val="0"/>
              </a:spcBef>
              <a:spcAft>
                <a:spcPts val="0"/>
              </a:spcAft>
              <a:buNone/>
              <a:defRPr sz="1000" b="0">
                <a:solidFill>
                  <a:schemeClr val="lt1"/>
                </a:solidFill>
                <a:latin typeface="Times New Roman"/>
                <a:ea typeface="Times New Roman"/>
                <a:cs typeface="Times New Roman"/>
                <a:sym typeface="Times New Roman"/>
              </a:defRPr>
            </a:lvl8pPr>
            <a:lvl9pPr marL="0" marR="0" lvl="8" indent="0" algn="r">
              <a:spcBef>
                <a:spcPts val="0"/>
              </a:spcBef>
              <a:spcAft>
                <a:spcPts val="0"/>
              </a:spcAft>
              <a:buNone/>
              <a:defRPr sz="1000" b="0">
                <a:solidFill>
                  <a:schemeClr val="lt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gradFill>
          <a:gsLst>
            <a:gs pos="0">
              <a:srgbClr val="B1B1B1"/>
            </a:gs>
            <a:gs pos="40000">
              <a:srgbClr val="9E9E9E"/>
            </a:gs>
            <a:gs pos="100000">
              <a:schemeClr val="dk1"/>
            </a:gs>
          </a:gsLst>
          <a:path path="circle">
            <a:fillToRect l="100000" b="100000"/>
          </a:path>
          <a:tileRect t="-100000" r="-100000"/>
        </a:gradFill>
        <a:effectLst/>
      </p:bgPr>
    </p:bg>
    <p:spTree>
      <p:nvGrpSpPr>
        <p:cNvPr id="1" name="Shape 49"/>
        <p:cNvGrpSpPr/>
        <p:nvPr/>
      </p:nvGrpSpPr>
      <p:grpSpPr>
        <a:xfrm>
          <a:off x="0" y="0"/>
          <a:ext cx="0" cy="0"/>
          <a:chOff x="0" y="0"/>
          <a:chExt cx="0" cy="0"/>
        </a:xfrm>
      </p:grpSpPr>
      <p:sp>
        <p:nvSpPr>
          <p:cNvPr id="50" name="Google Shape;50;p6"/>
          <p:cNvSpPr txBox="1">
            <a:spLocks noGrp="1"/>
          </p:cNvSpPr>
          <p:nvPr>
            <p:ph type="body" idx="1"/>
          </p:nvPr>
        </p:nvSpPr>
        <p:spPr>
          <a:xfrm>
            <a:off x="457200" y="1481328"/>
            <a:ext cx="4038600" cy="4525963"/>
          </a:xfrm>
          <a:prstGeom prst="rect">
            <a:avLst/>
          </a:prstGeom>
          <a:noFill/>
          <a:ln>
            <a:noFill/>
          </a:ln>
        </p:spPr>
        <p:txBody>
          <a:bodyPr spcFirstLastPara="1" wrap="square" lIns="91425" tIns="45700" rIns="91425" bIns="45700" anchor="t" anchorCtr="0">
            <a:noAutofit/>
          </a:bodyPr>
          <a:lstStyle>
            <a:lvl1pPr marL="457200" lvl="0" indent="-349504" algn="l">
              <a:spcBef>
                <a:spcPts val="400"/>
              </a:spcBef>
              <a:spcAft>
                <a:spcPts val="0"/>
              </a:spcAft>
              <a:buSzPts val="1904"/>
              <a:buChar char="🞂"/>
              <a:defRPr sz="2800"/>
            </a:lvl1pPr>
            <a:lvl2pPr marL="914400" lvl="1" indent="-381000" algn="l">
              <a:spcBef>
                <a:spcPts val="325"/>
              </a:spcBef>
              <a:spcAft>
                <a:spcPts val="0"/>
              </a:spcAft>
              <a:buSzPts val="2400"/>
              <a:buChar char="◦"/>
              <a:defRPr sz="2400"/>
            </a:lvl2pPr>
            <a:lvl3pPr marL="1371600" lvl="2" indent="-355600" algn="l">
              <a:spcBef>
                <a:spcPts val="350"/>
              </a:spcBef>
              <a:spcAft>
                <a:spcPts val="0"/>
              </a:spcAft>
              <a:buSzPts val="2000"/>
              <a:buChar char="●"/>
              <a:defRPr sz="2000"/>
            </a:lvl3pPr>
            <a:lvl4pPr marL="1828800" lvl="3" indent="-342900" algn="l">
              <a:spcBef>
                <a:spcPts val="350"/>
              </a:spcBef>
              <a:spcAft>
                <a:spcPts val="0"/>
              </a:spcAft>
              <a:buSzPts val="1800"/>
              <a:buChar char="●"/>
              <a:defRPr sz="1800"/>
            </a:lvl4pPr>
            <a:lvl5pPr marL="2286000" lvl="4" indent="-342900" algn="l">
              <a:spcBef>
                <a:spcPts val="350"/>
              </a:spcBef>
              <a:spcAft>
                <a:spcPts val="0"/>
              </a:spcAft>
              <a:buSzPts val="1800"/>
              <a:buChar char="●"/>
              <a:defRPr sz="1800"/>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51" name="Google Shape;51;p6"/>
          <p:cNvSpPr txBox="1">
            <a:spLocks noGrp="1"/>
          </p:cNvSpPr>
          <p:nvPr>
            <p:ph type="body" idx="2"/>
          </p:nvPr>
        </p:nvSpPr>
        <p:spPr>
          <a:xfrm>
            <a:off x="4648200" y="1481328"/>
            <a:ext cx="4038600" cy="4525963"/>
          </a:xfrm>
          <a:prstGeom prst="rect">
            <a:avLst/>
          </a:prstGeom>
          <a:noFill/>
          <a:ln>
            <a:noFill/>
          </a:ln>
        </p:spPr>
        <p:txBody>
          <a:bodyPr spcFirstLastPara="1" wrap="square" lIns="91425" tIns="45700" rIns="91425" bIns="45700" anchor="t" anchorCtr="0">
            <a:noAutofit/>
          </a:bodyPr>
          <a:lstStyle>
            <a:lvl1pPr marL="457200" lvl="0" indent="-349504" algn="l">
              <a:spcBef>
                <a:spcPts val="400"/>
              </a:spcBef>
              <a:spcAft>
                <a:spcPts val="0"/>
              </a:spcAft>
              <a:buSzPts val="1904"/>
              <a:buChar char="🞂"/>
              <a:defRPr sz="2800"/>
            </a:lvl1pPr>
            <a:lvl2pPr marL="914400" lvl="1" indent="-381000" algn="l">
              <a:spcBef>
                <a:spcPts val="325"/>
              </a:spcBef>
              <a:spcAft>
                <a:spcPts val="0"/>
              </a:spcAft>
              <a:buSzPts val="2400"/>
              <a:buChar char="◦"/>
              <a:defRPr sz="2400"/>
            </a:lvl2pPr>
            <a:lvl3pPr marL="1371600" lvl="2" indent="-355600" algn="l">
              <a:spcBef>
                <a:spcPts val="350"/>
              </a:spcBef>
              <a:spcAft>
                <a:spcPts val="0"/>
              </a:spcAft>
              <a:buSzPts val="2000"/>
              <a:buChar char="●"/>
              <a:defRPr sz="2000"/>
            </a:lvl3pPr>
            <a:lvl4pPr marL="1828800" lvl="3" indent="-342900" algn="l">
              <a:spcBef>
                <a:spcPts val="350"/>
              </a:spcBef>
              <a:spcAft>
                <a:spcPts val="0"/>
              </a:spcAft>
              <a:buSzPts val="1800"/>
              <a:buChar char="●"/>
              <a:defRPr sz="1800"/>
            </a:lvl4pPr>
            <a:lvl5pPr marL="2286000" lvl="4" indent="-342900" algn="l">
              <a:spcBef>
                <a:spcPts val="350"/>
              </a:spcBef>
              <a:spcAft>
                <a:spcPts val="0"/>
              </a:spcAft>
              <a:buSzPts val="1800"/>
              <a:buChar char="●"/>
              <a:defRPr sz="1800"/>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52" name="Google Shape;52;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
          <p:cNvSpPr txBox="1">
            <a:spLocks noGrp="1"/>
          </p:cNvSpPr>
          <p:nvPr>
            <p:ph type="dt" idx="10"/>
          </p:nvPr>
        </p:nvSpPr>
        <p:spPr>
          <a:xfrm>
            <a:off x="6727825" y="6408738"/>
            <a:ext cx="1919288"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ftr" idx="11"/>
          </p:nvPr>
        </p:nvSpPr>
        <p:spPr>
          <a:xfrm>
            <a:off x="4379913" y="6408738"/>
            <a:ext cx="2351087"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6"/>
          <p:cNvSpPr txBox="1">
            <a:spLocks noGrp="1"/>
          </p:cNvSpPr>
          <p:nvPr>
            <p:ph type="sldNum" idx="12"/>
          </p:nvPr>
        </p:nvSpPr>
        <p:spPr>
          <a:xfrm>
            <a:off x="8647113" y="6408738"/>
            <a:ext cx="366712" cy="365125"/>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000" b="0">
                <a:solidFill>
                  <a:schemeClr val="lt1"/>
                </a:solidFill>
                <a:latin typeface="Times New Roman"/>
                <a:ea typeface="Times New Roman"/>
                <a:cs typeface="Times New Roman"/>
                <a:sym typeface="Times New Roman"/>
              </a:defRPr>
            </a:lvl1pPr>
            <a:lvl2pPr marL="0" marR="0" lvl="1" indent="0" algn="r">
              <a:spcBef>
                <a:spcPts val="0"/>
              </a:spcBef>
              <a:spcAft>
                <a:spcPts val="0"/>
              </a:spcAft>
              <a:buNone/>
              <a:defRPr sz="1000" b="0">
                <a:solidFill>
                  <a:schemeClr val="lt1"/>
                </a:solidFill>
                <a:latin typeface="Times New Roman"/>
                <a:ea typeface="Times New Roman"/>
                <a:cs typeface="Times New Roman"/>
                <a:sym typeface="Times New Roman"/>
              </a:defRPr>
            </a:lvl2pPr>
            <a:lvl3pPr marL="0" marR="0" lvl="2" indent="0" algn="r">
              <a:spcBef>
                <a:spcPts val="0"/>
              </a:spcBef>
              <a:spcAft>
                <a:spcPts val="0"/>
              </a:spcAft>
              <a:buNone/>
              <a:defRPr sz="1000" b="0">
                <a:solidFill>
                  <a:schemeClr val="lt1"/>
                </a:solidFill>
                <a:latin typeface="Times New Roman"/>
                <a:ea typeface="Times New Roman"/>
                <a:cs typeface="Times New Roman"/>
                <a:sym typeface="Times New Roman"/>
              </a:defRPr>
            </a:lvl3pPr>
            <a:lvl4pPr marL="0" marR="0" lvl="3" indent="0" algn="r">
              <a:spcBef>
                <a:spcPts val="0"/>
              </a:spcBef>
              <a:spcAft>
                <a:spcPts val="0"/>
              </a:spcAft>
              <a:buNone/>
              <a:defRPr sz="1000" b="0">
                <a:solidFill>
                  <a:schemeClr val="lt1"/>
                </a:solidFill>
                <a:latin typeface="Times New Roman"/>
                <a:ea typeface="Times New Roman"/>
                <a:cs typeface="Times New Roman"/>
                <a:sym typeface="Times New Roman"/>
              </a:defRPr>
            </a:lvl4pPr>
            <a:lvl5pPr marL="0" marR="0" lvl="4" indent="0" algn="r">
              <a:spcBef>
                <a:spcPts val="0"/>
              </a:spcBef>
              <a:spcAft>
                <a:spcPts val="0"/>
              </a:spcAft>
              <a:buNone/>
              <a:defRPr sz="1000" b="0">
                <a:solidFill>
                  <a:schemeClr val="lt1"/>
                </a:solidFill>
                <a:latin typeface="Times New Roman"/>
                <a:ea typeface="Times New Roman"/>
                <a:cs typeface="Times New Roman"/>
                <a:sym typeface="Times New Roman"/>
              </a:defRPr>
            </a:lvl5pPr>
            <a:lvl6pPr marL="0" marR="0" lvl="5" indent="0" algn="r">
              <a:spcBef>
                <a:spcPts val="0"/>
              </a:spcBef>
              <a:spcAft>
                <a:spcPts val="0"/>
              </a:spcAft>
              <a:buNone/>
              <a:defRPr sz="1000" b="0">
                <a:solidFill>
                  <a:schemeClr val="lt1"/>
                </a:solidFill>
                <a:latin typeface="Times New Roman"/>
                <a:ea typeface="Times New Roman"/>
                <a:cs typeface="Times New Roman"/>
                <a:sym typeface="Times New Roman"/>
              </a:defRPr>
            </a:lvl6pPr>
            <a:lvl7pPr marL="0" marR="0" lvl="6" indent="0" algn="r">
              <a:spcBef>
                <a:spcPts val="0"/>
              </a:spcBef>
              <a:spcAft>
                <a:spcPts val="0"/>
              </a:spcAft>
              <a:buNone/>
              <a:defRPr sz="1000" b="0">
                <a:solidFill>
                  <a:schemeClr val="lt1"/>
                </a:solidFill>
                <a:latin typeface="Times New Roman"/>
                <a:ea typeface="Times New Roman"/>
                <a:cs typeface="Times New Roman"/>
                <a:sym typeface="Times New Roman"/>
              </a:defRPr>
            </a:lvl7pPr>
            <a:lvl8pPr marL="0" marR="0" lvl="7" indent="0" algn="r">
              <a:spcBef>
                <a:spcPts val="0"/>
              </a:spcBef>
              <a:spcAft>
                <a:spcPts val="0"/>
              </a:spcAft>
              <a:buNone/>
              <a:defRPr sz="1000" b="0">
                <a:solidFill>
                  <a:schemeClr val="lt1"/>
                </a:solidFill>
                <a:latin typeface="Times New Roman"/>
                <a:ea typeface="Times New Roman"/>
                <a:cs typeface="Times New Roman"/>
                <a:sym typeface="Times New Roman"/>
              </a:defRPr>
            </a:lvl8pPr>
            <a:lvl9pPr marL="0" marR="0" lvl="8" indent="0" algn="r">
              <a:spcBef>
                <a:spcPts val="0"/>
              </a:spcBef>
              <a:spcAft>
                <a:spcPts val="0"/>
              </a:spcAft>
              <a:buNone/>
              <a:defRPr sz="1000" b="0">
                <a:solidFill>
                  <a:schemeClr val="lt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bg>
      <p:bgPr>
        <a:blipFill rotWithShape="1">
          <a:blip r:embed="rId2">
            <a:alphaModFix/>
          </a:blip>
          <a:tile tx="0" ty="0" sx="50000" sy="50000" flip="none" algn="tl"/>
        </a:blipFill>
        <a:effectLst/>
      </p:bgPr>
    </p:bg>
    <p:spTree>
      <p:nvGrpSpPr>
        <p:cNvPr id="1" name="Shape 56"/>
        <p:cNvGrpSpPr/>
        <p:nvPr/>
      </p:nvGrpSpPr>
      <p:grpSpPr>
        <a:xfrm>
          <a:off x="0" y="0"/>
          <a:ext cx="0" cy="0"/>
          <a:chOff x="0" y="0"/>
          <a:chExt cx="0" cy="0"/>
        </a:xfrm>
      </p:grpSpPr>
      <p:sp>
        <p:nvSpPr>
          <p:cNvPr id="57" name="Google Shape;57;p7"/>
          <p:cNvSpPr txBox="1">
            <a:spLocks noGrp="1"/>
          </p:cNvSpPr>
          <p:nvPr>
            <p:ph type="title"/>
          </p:nvPr>
        </p:nvSpPr>
        <p:spPr>
          <a:xfrm>
            <a:off x="457200" y="273050"/>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body" idx="1"/>
          </p:nvPr>
        </p:nvSpPr>
        <p:spPr>
          <a:xfrm>
            <a:off x="457200" y="5410200"/>
            <a:ext cx="4040188" cy="762000"/>
          </a:xfrm>
          <a:prstGeom prst="rect">
            <a:avLst/>
          </a:prstGeom>
          <a:solidFill>
            <a:schemeClr val="accent1"/>
          </a:solidFill>
          <a:ln w="9650" cap="flat" cmpd="sng">
            <a:solidFill>
              <a:schemeClr val="accent1"/>
            </a:solidFill>
            <a:prstDash val="solid"/>
            <a:miter lim="800000"/>
            <a:headEnd type="none" w="sm" len="sm"/>
            <a:tailEnd type="none" w="sm" len="sm"/>
          </a:ln>
        </p:spPr>
        <p:txBody>
          <a:bodyPr spcFirstLastPara="1" wrap="square" lIns="182875" tIns="45700" rIns="91425" bIns="45700" anchor="ctr" anchorCtr="0">
            <a:noAutofit/>
          </a:bodyPr>
          <a:lstStyle>
            <a:lvl1pPr marL="457200" lvl="0" indent="-228600" algn="l">
              <a:spcBef>
                <a:spcPts val="400"/>
              </a:spcBef>
              <a:spcAft>
                <a:spcPts val="0"/>
              </a:spcAft>
              <a:buSzPts val="1632"/>
              <a:buNone/>
              <a:defRPr sz="2400" b="0">
                <a:solidFill>
                  <a:schemeClr val="lt1"/>
                </a:solidFill>
              </a:defRPr>
            </a:lvl1pPr>
            <a:lvl2pPr marL="914400" lvl="1" indent="-228600" algn="l">
              <a:spcBef>
                <a:spcPts val="325"/>
              </a:spcBef>
              <a:spcAft>
                <a:spcPts val="0"/>
              </a:spcAft>
              <a:buSzPts val="2000"/>
              <a:buNone/>
              <a:defRPr sz="2000" b="1"/>
            </a:lvl2pPr>
            <a:lvl3pPr marL="1371600" lvl="2" indent="-228600" algn="l">
              <a:spcBef>
                <a:spcPts val="350"/>
              </a:spcBef>
              <a:spcAft>
                <a:spcPts val="0"/>
              </a:spcAft>
              <a:buSzPts val="1800"/>
              <a:buNone/>
              <a:defRPr sz="1800" b="1"/>
            </a:lvl3pPr>
            <a:lvl4pPr marL="1828800" lvl="3" indent="-228600" algn="l">
              <a:spcBef>
                <a:spcPts val="350"/>
              </a:spcBef>
              <a:spcAft>
                <a:spcPts val="0"/>
              </a:spcAft>
              <a:buSzPts val="1600"/>
              <a:buNone/>
              <a:defRPr sz="1600" b="1"/>
            </a:lvl4pPr>
            <a:lvl5pPr marL="2286000" lvl="4" indent="-228600" algn="l">
              <a:spcBef>
                <a:spcPts val="350"/>
              </a:spcBef>
              <a:spcAft>
                <a:spcPts val="0"/>
              </a:spcAft>
              <a:buSzPts val="1600"/>
              <a:buNone/>
              <a:defRPr sz="1600" b="1"/>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59" name="Google Shape;59;p7"/>
          <p:cNvSpPr txBox="1">
            <a:spLocks noGrp="1"/>
          </p:cNvSpPr>
          <p:nvPr>
            <p:ph type="body" idx="2"/>
          </p:nvPr>
        </p:nvSpPr>
        <p:spPr>
          <a:xfrm>
            <a:off x="4645026" y="5410200"/>
            <a:ext cx="4041775" cy="762000"/>
          </a:xfrm>
          <a:prstGeom prst="rect">
            <a:avLst/>
          </a:prstGeom>
          <a:solidFill>
            <a:schemeClr val="accent1"/>
          </a:solidFill>
          <a:ln w="9650" cap="flat" cmpd="sng">
            <a:solidFill>
              <a:schemeClr val="accent1"/>
            </a:solidFill>
            <a:prstDash val="solid"/>
            <a:miter lim="800000"/>
            <a:headEnd type="none" w="sm" len="sm"/>
            <a:tailEnd type="none" w="sm" len="sm"/>
          </a:ln>
        </p:spPr>
        <p:txBody>
          <a:bodyPr spcFirstLastPara="1" wrap="square" lIns="182875" tIns="45700" rIns="91425" bIns="45700" anchor="ctr" anchorCtr="0">
            <a:noAutofit/>
          </a:bodyPr>
          <a:lstStyle>
            <a:lvl1pPr marL="457200" lvl="0" indent="-228600" algn="l">
              <a:spcBef>
                <a:spcPts val="400"/>
              </a:spcBef>
              <a:spcAft>
                <a:spcPts val="0"/>
              </a:spcAft>
              <a:buSzPts val="1632"/>
              <a:buNone/>
              <a:defRPr sz="2400" b="0">
                <a:solidFill>
                  <a:schemeClr val="lt1"/>
                </a:solidFill>
              </a:defRPr>
            </a:lvl1pPr>
            <a:lvl2pPr marL="914400" lvl="1" indent="-228600" algn="l">
              <a:spcBef>
                <a:spcPts val="325"/>
              </a:spcBef>
              <a:spcAft>
                <a:spcPts val="0"/>
              </a:spcAft>
              <a:buSzPts val="2000"/>
              <a:buNone/>
              <a:defRPr sz="2000" b="1"/>
            </a:lvl2pPr>
            <a:lvl3pPr marL="1371600" lvl="2" indent="-228600" algn="l">
              <a:spcBef>
                <a:spcPts val="350"/>
              </a:spcBef>
              <a:spcAft>
                <a:spcPts val="0"/>
              </a:spcAft>
              <a:buSzPts val="1800"/>
              <a:buNone/>
              <a:defRPr sz="1800" b="1"/>
            </a:lvl3pPr>
            <a:lvl4pPr marL="1828800" lvl="3" indent="-228600" algn="l">
              <a:spcBef>
                <a:spcPts val="350"/>
              </a:spcBef>
              <a:spcAft>
                <a:spcPts val="0"/>
              </a:spcAft>
              <a:buSzPts val="1600"/>
              <a:buNone/>
              <a:defRPr sz="1600" b="1"/>
            </a:lvl4pPr>
            <a:lvl5pPr marL="2286000" lvl="4" indent="-228600" algn="l">
              <a:spcBef>
                <a:spcPts val="350"/>
              </a:spcBef>
              <a:spcAft>
                <a:spcPts val="0"/>
              </a:spcAft>
              <a:buSzPts val="1600"/>
              <a:buNone/>
              <a:defRPr sz="1600" b="1"/>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60" name="Google Shape;60;p7"/>
          <p:cNvSpPr txBox="1">
            <a:spLocks noGrp="1"/>
          </p:cNvSpPr>
          <p:nvPr>
            <p:ph type="body" idx="3"/>
          </p:nvPr>
        </p:nvSpPr>
        <p:spPr>
          <a:xfrm>
            <a:off x="457200" y="1444294"/>
            <a:ext cx="4040188" cy="3941763"/>
          </a:xfrm>
          <a:prstGeom prst="rect">
            <a:avLst/>
          </a:prstGeom>
          <a:noFill/>
          <a:ln>
            <a:noFill/>
          </a:ln>
        </p:spPr>
        <p:txBody>
          <a:bodyPr spcFirstLastPara="1" wrap="square" lIns="91425" tIns="45700" rIns="91425" bIns="45700" anchor="t" anchorCtr="0">
            <a:noAutofit/>
          </a:bodyPr>
          <a:lstStyle>
            <a:lvl1pPr marL="457200" lvl="0" indent="-332232" algn="l">
              <a:spcBef>
                <a:spcPts val="400"/>
              </a:spcBef>
              <a:spcAft>
                <a:spcPts val="0"/>
              </a:spcAft>
              <a:buSzPts val="1632"/>
              <a:buChar char="🞂"/>
              <a:defRPr sz="2400"/>
            </a:lvl1pPr>
            <a:lvl2pPr marL="914400" lvl="1" indent="-355600" algn="l">
              <a:spcBef>
                <a:spcPts val="325"/>
              </a:spcBef>
              <a:spcAft>
                <a:spcPts val="0"/>
              </a:spcAft>
              <a:buSzPts val="2000"/>
              <a:buChar char="◦"/>
              <a:defRPr sz="2000"/>
            </a:lvl2pPr>
            <a:lvl3pPr marL="1371600" lvl="2" indent="-342900" algn="l">
              <a:spcBef>
                <a:spcPts val="350"/>
              </a:spcBef>
              <a:spcAft>
                <a:spcPts val="0"/>
              </a:spcAft>
              <a:buSzPts val="1800"/>
              <a:buChar char="●"/>
              <a:defRPr sz="1800"/>
            </a:lvl3pPr>
            <a:lvl4pPr marL="1828800" lvl="3" indent="-330200" algn="l">
              <a:spcBef>
                <a:spcPts val="350"/>
              </a:spcBef>
              <a:spcAft>
                <a:spcPts val="0"/>
              </a:spcAft>
              <a:buSzPts val="1600"/>
              <a:buChar char="●"/>
              <a:defRPr sz="1600"/>
            </a:lvl4pPr>
            <a:lvl5pPr marL="2286000" lvl="4" indent="-330200" algn="l">
              <a:spcBef>
                <a:spcPts val="350"/>
              </a:spcBef>
              <a:spcAft>
                <a:spcPts val="0"/>
              </a:spcAft>
              <a:buSzPts val="1600"/>
              <a:buChar char="●"/>
              <a:defRPr sz="1600"/>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61" name="Google Shape;61;p7"/>
          <p:cNvSpPr txBox="1">
            <a:spLocks noGrp="1"/>
          </p:cNvSpPr>
          <p:nvPr>
            <p:ph type="body" idx="4"/>
          </p:nvPr>
        </p:nvSpPr>
        <p:spPr>
          <a:xfrm>
            <a:off x="4645025" y="1444294"/>
            <a:ext cx="4041775" cy="3941763"/>
          </a:xfrm>
          <a:prstGeom prst="rect">
            <a:avLst/>
          </a:prstGeom>
          <a:noFill/>
          <a:ln>
            <a:noFill/>
          </a:ln>
        </p:spPr>
        <p:txBody>
          <a:bodyPr spcFirstLastPara="1" wrap="square" lIns="91425" tIns="45700" rIns="91425" bIns="45700" anchor="t" anchorCtr="0">
            <a:noAutofit/>
          </a:bodyPr>
          <a:lstStyle>
            <a:lvl1pPr marL="457200" lvl="0" indent="-332232" algn="l">
              <a:spcBef>
                <a:spcPts val="0"/>
              </a:spcBef>
              <a:spcAft>
                <a:spcPts val="0"/>
              </a:spcAft>
              <a:buSzPts val="1632"/>
              <a:buChar char="🞂"/>
              <a:defRPr sz="2400"/>
            </a:lvl1pPr>
            <a:lvl2pPr marL="914400" lvl="1" indent="-355600" algn="l">
              <a:spcBef>
                <a:spcPts val="325"/>
              </a:spcBef>
              <a:spcAft>
                <a:spcPts val="0"/>
              </a:spcAft>
              <a:buSzPts val="2000"/>
              <a:buChar char="◦"/>
              <a:defRPr sz="2000"/>
            </a:lvl2pPr>
            <a:lvl3pPr marL="1371600" lvl="2" indent="-342900" algn="l">
              <a:spcBef>
                <a:spcPts val="350"/>
              </a:spcBef>
              <a:spcAft>
                <a:spcPts val="0"/>
              </a:spcAft>
              <a:buSzPts val="1800"/>
              <a:buChar char="●"/>
              <a:defRPr sz="1800"/>
            </a:lvl3pPr>
            <a:lvl4pPr marL="1828800" lvl="3" indent="-330200" algn="l">
              <a:spcBef>
                <a:spcPts val="350"/>
              </a:spcBef>
              <a:spcAft>
                <a:spcPts val="0"/>
              </a:spcAft>
              <a:buSzPts val="1600"/>
              <a:buChar char="●"/>
              <a:defRPr sz="1600"/>
            </a:lvl4pPr>
            <a:lvl5pPr marL="2286000" lvl="4" indent="-330200" algn="l">
              <a:spcBef>
                <a:spcPts val="350"/>
              </a:spcBef>
              <a:spcAft>
                <a:spcPts val="0"/>
              </a:spcAft>
              <a:buSzPts val="1600"/>
              <a:buChar char="●"/>
              <a:defRPr sz="1600"/>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62" name="Google Shape;62;p7"/>
          <p:cNvSpPr txBox="1">
            <a:spLocks noGrp="1"/>
          </p:cNvSpPr>
          <p:nvPr>
            <p:ph type="dt" idx="10"/>
          </p:nvPr>
        </p:nvSpPr>
        <p:spPr>
          <a:xfrm>
            <a:off x="6727825" y="6408738"/>
            <a:ext cx="1919288"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7"/>
          <p:cNvSpPr txBox="1">
            <a:spLocks noGrp="1"/>
          </p:cNvSpPr>
          <p:nvPr>
            <p:ph type="ftr" idx="11"/>
          </p:nvPr>
        </p:nvSpPr>
        <p:spPr>
          <a:xfrm>
            <a:off x="4379913" y="6408738"/>
            <a:ext cx="2351087"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7"/>
          <p:cNvSpPr txBox="1">
            <a:spLocks noGrp="1"/>
          </p:cNvSpPr>
          <p:nvPr>
            <p:ph type="sldNum" idx="12"/>
          </p:nvPr>
        </p:nvSpPr>
        <p:spPr>
          <a:xfrm>
            <a:off x="8647113" y="6408738"/>
            <a:ext cx="366712" cy="365125"/>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000" b="0">
                <a:solidFill>
                  <a:schemeClr val="dk1"/>
                </a:solidFill>
                <a:latin typeface="Times New Roman"/>
                <a:ea typeface="Times New Roman"/>
                <a:cs typeface="Times New Roman"/>
                <a:sym typeface="Times New Roman"/>
              </a:defRPr>
            </a:lvl1pPr>
            <a:lvl2pPr marL="0" marR="0" lvl="1" indent="0" algn="r">
              <a:spcBef>
                <a:spcPts val="0"/>
              </a:spcBef>
              <a:spcAft>
                <a:spcPts val="0"/>
              </a:spcAft>
              <a:buNone/>
              <a:defRPr sz="1000" b="0">
                <a:solidFill>
                  <a:schemeClr val="dk1"/>
                </a:solidFill>
                <a:latin typeface="Times New Roman"/>
                <a:ea typeface="Times New Roman"/>
                <a:cs typeface="Times New Roman"/>
                <a:sym typeface="Times New Roman"/>
              </a:defRPr>
            </a:lvl2pPr>
            <a:lvl3pPr marL="0" marR="0" lvl="2" indent="0" algn="r">
              <a:spcBef>
                <a:spcPts val="0"/>
              </a:spcBef>
              <a:spcAft>
                <a:spcPts val="0"/>
              </a:spcAft>
              <a:buNone/>
              <a:defRPr sz="1000" b="0">
                <a:solidFill>
                  <a:schemeClr val="dk1"/>
                </a:solidFill>
                <a:latin typeface="Times New Roman"/>
                <a:ea typeface="Times New Roman"/>
                <a:cs typeface="Times New Roman"/>
                <a:sym typeface="Times New Roman"/>
              </a:defRPr>
            </a:lvl3pPr>
            <a:lvl4pPr marL="0" marR="0" lvl="3" indent="0" algn="r">
              <a:spcBef>
                <a:spcPts val="0"/>
              </a:spcBef>
              <a:spcAft>
                <a:spcPts val="0"/>
              </a:spcAft>
              <a:buNone/>
              <a:defRPr sz="1000" b="0">
                <a:solidFill>
                  <a:schemeClr val="dk1"/>
                </a:solidFill>
                <a:latin typeface="Times New Roman"/>
                <a:ea typeface="Times New Roman"/>
                <a:cs typeface="Times New Roman"/>
                <a:sym typeface="Times New Roman"/>
              </a:defRPr>
            </a:lvl4pPr>
            <a:lvl5pPr marL="0" marR="0" lvl="4" indent="0" algn="r">
              <a:spcBef>
                <a:spcPts val="0"/>
              </a:spcBef>
              <a:spcAft>
                <a:spcPts val="0"/>
              </a:spcAft>
              <a:buNone/>
              <a:defRPr sz="1000" b="0">
                <a:solidFill>
                  <a:schemeClr val="dk1"/>
                </a:solidFill>
                <a:latin typeface="Times New Roman"/>
                <a:ea typeface="Times New Roman"/>
                <a:cs typeface="Times New Roman"/>
                <a:sym typeface="Times New Roman"/>
              </a:defRPr>
            </a:lvl5pPr>
            <a:lvl6pPr marL="0" marR="0" lvl="5" indent="0" algn="r">
              <a:spcBef>
                <a:spcPts val="0"/>
              </a:spcBef>
              <a:spcAft>
                <a:spcPts val="0"/>
              </a:spcAft>
              <a:buNone/>
              <a:defRPr sz="1000" b="0">
                <a:solidFill>
                  <a:schemeClr val="dk1"/>
                </a:solidFill>
                <a:latin typeface="Times New Roman"/>
                <a:ea typeface="Times New Roman"/>
                <a:cs typeface="Times New Roman"/>
                <a:sym typeface="Times New Roman"/>
              </a:defRPr>
            </a:lvl6pPr>
            <a:lvl7pPr marL="0" marR="0" lvl="6" indent="0" algn="r">
              <a:spcBef>
                <a:spcPts val="0"/>
              </a:spcBef>
              <a:spcAft>
                <a:spcPts val="0"/>
              </a:spcAft>
              <a:buNone/>
              <a:defRPr sz="1000" b="0">
                <a:solidFill>
                  <a:schemeClr val="dk1"/>
                </a:solidFill>
                <a:latin typeface="Times New Roman"/>
                <a:ea typeface="Times New Roman"/>
                <a:cs typeface="Times New Roman"/>
                <a:sym typeface="Times New Roman"/>
              </a:defRPr>
            </a:lvl7pPr>
            <a:lvl8pPr marL="0" marR="0" lvl="7" indent="0" algn="r">
              <a:spcBef>
                <a:spcPts val="0"/>
              </a:spcBef>
              <a:spcAft>
                <a:spcPts val="0"/>
              </a:spcAft>
              <a:buNone/>
              <a:defRPr sz="1000" b="0">
                <a:solidFill>
                  <a:schemeClr val="dk1"/>
                </a:solidFill>
                <a:latin typeface="Times New Roman"/>
                <a:ea typeface="Times New Roman"/>
                <a:cs typeface="Times New Roman"/>
                <a:sym typeface="Times New Roman"/>
              </a:defRPr>
            </a:lvl8pPr>
            <a:lvl9pPr marL="0" marR="0" lvl="8" indent="0" algn="r">
              <a:spcBef>
                <a:spcPts val="0"/>
              </a:spcBef>
              <a:spcAft>
                <a:spcPts val="0"/>
              </a:spcAft>
              <a:buNone/>
              <a:defRPr sz="1000" b="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B1B1B1"/>
            </a:gs>
            <a:gs pos="40000">
              <a:srgbClr val="9E9E9E"/>
            </a:gs>
            <a:gs pos="100000">
              <a:schemeClr val="dk1"/>
            </a:gs>
          </a:gsLst>
          <a:path path="circle">
            <a:fillToRect l="100000" b="100000"/>
          </a:path>
          <a:tileRect t="-100000" r="-100000"/>
        </a:gradFill>
        <a:effectLst/>
      </p:bgPr>
    </p:bg>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8"/>
          <p:cNvSpPr txBox="1">
            <a:spLocks noGrp="1"/>
          </p:cNvSpPr>
          <p:nvPr>
            <p:ph type="dt" idx="10"/>
          </p:nvPr>
        </p:nvSpPr>
        <p:spPr>
          <a:xfrm>
            <a:off x="6727825" y="6408738"/>
            <a:ext cx="1919288"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8"/>
          <p:cNvSpPr txBox="1">
            <a:spLocks noGrp="1"/>
          </p:cNvSpPr>
          <p:nvPr>
            <p:ph type="ftr" idx="11"/>
          </p:nvPr>
        </p:nvSpPr>
        <p:spPr>
          <a:xfrm>
            <a:off x="4379913" y="6408738"/>
            <a:ext cx="2351087"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8"/>
          <p:cNvSpPr txBox="1">
            <a:spLocks noGrp="1"/>
          </p:cNvSpPr>
          <p:nvPr>
            <p:ph type="sldNum" idx="12"/>
          </p:nvPr>
        </p:nvSpPr>
        <p:spPr>
          <a:xfrm>
            <a:off x="8647113" y="6408738"/>
            <a:ext cx="366712" cy="365125"/>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000" b="0">
                <a:solidFill>
                  <a:schemeClr val="lt1"/>
                </a:solidFill>
                <a:latin typeface="Times New Roman"/>
                <a:ea typeface="Times New Roman"/>
                <a:cs typeface="Times New Roman"/>
                <a:sym typeface="Times New Roman"/>
              </a:defRPr>
            </a:lvl1pPr>
            <a:lvl2pPr marL="0" marR="0" lvl="1" indent="0" algn="r">
              <a:spcBef>
                <a:spcPts val="0"/>
              </a:spcBef>
              <a:spcAft>
                <a:spcPts val="0"/>
              </a:spcAft>
              <a:buNone/>
              <a:defRPr sz="1000" b="0">
                <a:solidFill>
                  <a:schemeClr val="lt1"/>
                </a:solidFill>
                <a:latin typeface="Times New Roman"/>
                <a:ea typeface="Times New Roman"/>
                <a:cs typeface="Times New Roman"/>
                <a:sym typeface="Times New Roman"/>
              </a:defRPr>
            </a:lvl2pPr>
            <a:lvl3pPr marL="0" marR="0" lvl="2" indent="0" algn="r">
              <a:spcBef>
                <a:spcPts val="0"/>
              </a:spcBef>
              <a:spcAft>
                <a:spcPts val="0"/>
              </a:spcAft>
              <a:buNone/>
              <a:defRPr sz="1000" b="0">
                <a:solidFill>
                  <a:schemeClr val="lt1"/>
                </a:solidFill>
                <a:latin typeface="Times New Roman"/>
                <a:ea typeface="Times New Roman"/>
                <a:cs typeface="Times New Roman"/>
                <a:sym typeface="Times New Roman"/>
              </a:defRPr>
            </a:lvl3pPr>
            <a:lvl4pPr marL="0" marR="0" lvl="3" indent="0" algn="r">
              <a:spcBef>
                <a:spcPts val="0"/>
              </a:spcBef>
              <a:spcAft>
                <a:spcPts val="0"/>
              </a:spcAft>
              <a:buNone/>
              <a:defRPr sz="1000" b="0">
                <a:solidFill>
                  <a:schemeClr val="lt1"/>
                </a:solidFill>
                <a:latin typeface="Times New Roman"/>
                <a:ea typeface="Times New Roman"/>
                <a:cs typeface="Times New Roman"/>
                <a:sym typeface="Times New Roman"/>
              </a:defRPr>
            </a:lvl4pPr>
            <a:lvl5pPr marL="0" marR="0" lvl="4" indent="0" algn="r">
              <a:spcBef>
                <a:spcPts val="0"/>
              </a:spcBef>
              <a:spcAft>
                <a:spcPts val="0"/>
              </a:spcAft>
              <a:buNone/>
              <a:defRPr sz="1000" b="0">
                <a:solidFill>
                  <a:schemeClr val="lt1"/>
                </a:solidFill>
                <a:latin typeface="Times New Roman"/>
                <a:ea typeface="Times New Roman"/>
                <a:cs typeface="Times New Roman"/>
                <a:sym typeface="Times New Roman"/>
              </a:defRPr>
            </a:lvl5pPr>
            <a:lvl6pPr marL="0" marR="0" lvl="5" indent="0" algn="r">
              <a:spcBef>
                <a:spcPts val="0"/>
              </a:spcBef>
              <a:spcAft>
                <a:spcPts val="0"/>
              </a:spcAft>
              <a:buNone/>
              <a:defRPr sz="1000" b="0">
                <a:solidFill>
                  <a:schemeClr val="lt1"/>
                </a:solidFill>
                <a:latin typeface="Times New Roman"/>
                <a:ea typeface="Times New Roman"/>
                <a:cs typeface="Times New Roman"/>
                <a:sym typeface="Times New Roman"/>
              </a:defRPr>
            </a:lvl6pPr>
            <a:lvl7pPr marL="0" marR="0" lvl="6" indent="0" algn="r">
              <a:spcBef>
                <a:spcPts val="0"/>
              </a:spcBef>
              <a:spcAft>
                <a:spcPts val="0"/>
              </a:spcAft>
              <a:buNone/>
              <a:defRPr sz="1000" b="0">
                <a:solidFill>
                  <a:schemeClr val="lt1"/>
                </a:solidFill>
                <a:latin typeface="Times New Roman"/>
                <a:ea typeface="Times New Roman"/>
                <a:cs typeface="Times New Roman"/>
                <a:sym typeface="Times New Roman"/>
              </a:defRPr>
            </a:lvl7pPr>
            <a:lvl8pPr marL="0" marR="0" lvl="7" indent="0" algn="r">
              <a:spcBef>
                <a:spcPts val="0"/>
              </a:spcBef>
              <a:spcAft>
                <a:spcPts val="0"/>
              </a:spcAft>
              <a:buNone/>
              <a:defRPr sz="1000" b="0">
                <a:solidFill>
                  <a:schemeClr val="lt1"/>
                </a:solidFill>
                <a:latin typeface="Times New Roman"/>
                <a:ea typeface="Times New Roman"/>
                <a:cs typeface="Times New Roman"/>
                <a:sym typeface="Times New Roman"/>
              </a:defRPr>
            </a:lvl8pPr>
            <a:lvl9pPr marL="0" marR="0" lvl="8" indent="0" algn="r">
              <a:spcBef>
                <a:spcPts val="0"/>
              </a:spcBef>
              <a:spcAft>
                <a:spcPts val="0"/>
              </a:spcAft>
              <a:buNone/>
              <a:defRPr sz="1000" b="0">
                <a:solidFill>
                  <a:schemeClr val="lt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bg>
      <p:bgPr>
        <a:blipFill rotWithShape="1">
          <a:blip r:embed="rId2">
            <a:alphaModFix/>
          </a:blip>
          <a:tile tx="0" ty="0" sx="50000" sy="50000" flip="none" algn="tl"/>
        </a:blipFill>
        <a:effectLst/>
      </p:bgPr>
    </p:bg>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914400" y="4876800"/>
            <a:ext cx="7481776"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Clr>
                <a:schemeClr val="accent1"/>
              </a:buClr>
              <a:buSzPts val="2500"/>
              <a:buFont typeface="Arial"/>
              <a:buNone/>
              <a:defRPr sz="25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9"/>
          <p:cNvSpPr txBox="1">
            <a:spLocks noGrp="1"/>
          </p:cNvSpPr>
          <p:nvPr>
            <p:ph type="body" idx="1"/>
          </p:nvPr>
        </p:nvSpPr>
        <p:spPr>
          <a:xfrm>
            <a:off x="4419600" y="5355102"/>
            <a:ext cx="3974592" cy="914400"/>
          </a:xfrm>
          <a:prstGeom prst="rect">
            <a:avLst/>
          </a:prstGeom>
          <a:noFill/>
          <a:ln>
            <a:noFill/>
          </a:ln>
        </p:spPr>
        <p:txBody>
          <a:bodyPr spcFirstLastPara="1" wrap="square" lIns="91425" tIns="45700" rIns="91425" bIns="45700" anchor="t" anchorCtr="0">
            <a:noAutofit/>
          </a:bodyPr>
          <a:lstStyle>
            <a:lvl1pPr marL="457200" lvl="0" indent="-228600" algn="r">
              <a:spcBef>
                <a:spcPts val="400"/>
              </a:spcBef>
              <a:spcAft>
                <a:spcPts val="0"/>
              </a:spcAft>
              <a:buSzPts val="1088"/>
              <a:buNone/>
              <a:defRPr sz="1600"/>
            </a:lvl1pPr>
            <a:lvl2pPr marL="914400" lvl="1" indent="-228600" algn="l">
              <a:spcBef>
                <a:spcPts val="325"/>
              </a:spcBef>
              <a:spcAft>
                <a:spcPts val="0"/>
              </a:spcAft>
              <a:buSzPts val="1200"/>
              <a:buNone/>
              <a:defRPr sz="1200"/>
            </a:lvl2pPr>
            <a:lvl3pPr marL="1371600" lvl="2" indent="-228600" algn="l">
              <a:spcBef>
                <a:spcPts val="350"/>
              </a:spcBef>
              <a:spcAft>
                <a:spcPts val="0"/>
              </a:spcAft>
              <a:buSzPts val="1000"/>
              <a:buNone/>
              <a:defRPr sz="1000"/>
            </a:lvl3pPr>
            <a:lvl4pPr marL="1828800" lvl="3" indent="-228600" algn="l">
              <a:spcBef>
                <a:spcPts val="350"/>
              </a:spcBef>
              <a:spcAft>
                <a:spcPts val="0"/>
              </a:spcAft>
              <a:buSzPts val="900"/>
              <a:buNone/>
              <a:defRPr sz="900"/>
            </a:lvl4pPr>
            <a:lvl5pPr marL="2286000" lvl="4" indent="-228600" algn="l">
              <a:spcBef>
                <a:spcPts val="350"/>
              </a:spcBef>
              <a:spcAft>
                <a:spcPts val="0"/>
              </a:spcAft>
              <a:buSzPts val="900"/>
              <a:buNone/>
              <a:defRPr sz="900"/>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73" name="Google Shape;73;p9"/>
          <p:cNvSpPr txBox="1">
            <a:spLocks noGrp="1"/>
          </p:cNvSpPr>
          <p:nvPr>
            <p:ph type="body" idx="2"/>
          </p:nvPr>
        </p:nvSpPr>
        <p:spPr>
          <a:xfrm>
            <a:off x="914400" y="274320"/>
            <a:ext cx="7479792" cy="4572000"/>
          </a:xfrm>
          <a:prstGeom prst="rect">
            <a:avLst/>
          </a:prstGeom>
          <a:noFill/>
          <a:ln>
            <a:noFill/>
          </a:ln>
        </p:spPr>
        <p:txBody>
          <a:bodyPr spcFirstLastPara="1" wrap="square" lIns="91425" tIns="45700" rIns="91425" bIns="45700" anchor="t" anchorCtr="0">
            <a:noAutofit/>
          </a:bodyPr>
          <a:lstStyle>
            <a:lvl1pPr marL="457200" lvl="0" indent="-366776" algn="l">
              <a:spcBef>
                <a:spcPts val="400"/>
              </a:spcBef>
              <a:spcAft>
                <a:spcPts val="0"/>
              </a:spcAft>
              <a:buSzPts val="2176"/>
              <a:buChar char="🞂"/>
              <a:defRPr sz="3200"/>
            </a:lvl1pPr>
            <a:lvl2pPr marL="914400" lvl="1" indent="-406400" algn="l">
              <a:spcBef>
                <a:spcPts val="325"/>
              </a:spcBef>
              <a:spcAft>
                <a:spcPts val="0"/>
              </a:spcAft>
              <a:buSzPts val="2800"/>
              <a:buChar char="◦"/>
              <a:defRPr sz="2800"/>
            </a:lvl2pPr>
            <a:lvl3pPr marL="1371600" lvl="2" indent="-381000" algn="l">
              <a:spcBef>
                <a:spcPts val="350"/>
              </a:spcBef>
              <a:spcAft>
                <a:spcPts val="0"/>
              </a:spcAft>
              <a:buSzPts val="2400"/>
              <a:buChar char="●"/>
              <a:defRPr sz="2400"/>
            </a:lvl3pPr>
            <a:lvl4pPr marL="1828800" lvl="3" indent="-355600" algn="l">
              <a:spcBef>
                <a:spcPts val="350"/>
              </a:spcBef>
              <a:spcAft>
                <a:spcPts val="0"/>
              </a:spcAft>
              <a:buSzPts val="2000"/>
              <a:buChar char="●"/>
              <a:defRPr sz="2000"/>
            </a:lvl4pPr>
            <a:lvl5pPr marL="2286000" lvl="4" indent="-355600" algn="l">
              <a:spcBef>
                <a:spcPts val="350"/>
              </a:spcBef>
              <a:spcAft>
                <a:spcPts val="0"/>
              </a:spcAft>
              <a:buSzPts val="2000"/>
              <a:buChar char="●"/>
              <a:defRPr sz="2000"/>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74" name="Google Shape;74;p9"/>
          <p:cNvSpPr txBox="1">
            <a:spLocks noGrp="1"/>
          </p:cNvSpPr>
          <p:nvPr>
            <p:ph type="dt" idx="10"/>
          </p:nvPr>
        </p:nvSpPr>
        <p:spPr>
          <a:xfrm>
            <a:off x="6727825" y="6408738"/>
            <a:ext cx="1919288"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9"/>
          <p:cNvSpPr txBox="1">
            <a:spLocks noGrp="1"/>
          </p:cNvSpPr>
          <p:nvPr>
            <p:ph type="ftr" idx="11"/>
          </p:nvPr>
        </p:nvSpPr>
        <p:spPr>
          <a:xfrm>
            <a:off x="4379913" y="6408738"/>
            <a:ext cx="2351087"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9"/>
          <p:cNvSpPr txBox="1">
            <a:spLocks noGrp="1"/>
          </p:cNvSpPr>
          <p:nvPr>
            <p:ph type="sldNum" idx="12"/>
          </p:nvPr>
        </p:nvSpPr>
        <p:spPr>
          <a:xfrm>
            <a:off x="8647113" y="6408738"/>
            <a:ext cx="366712" cy="365125"/>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000" b="0">
                <a:solidFill>
                  <a:schemeClr val="dk1"/>
                </a:solidFill>
                <a:latin typeface="Times New Roman"/>
                <a:ea typeface="Times New Roman"/>
                <a:cs typeface="Times New Roman"/>
                <a:sym typeface="Times New Roman"/>
              </a:defRPr>
            </a:lvl1pPr>
            <a:lvl2pPr marL="0" marR="0" lvl="1" indent="0" algn="r">
              <a:spcBef>
                <a:spcPts val="0"/>
              </a:spcBef>
              <a:spcAft>
                <a:spcPts val="0"/>
              </a:spcAft>
              <a:buNone/>
              <a:defRPr sz="1000" b="0">
                <a:solidFill>
                  <a:schemeClr val="dk1"/>
                </a:solidFill>
                <a:latin typeface="Times New Roman"/>
                <a:ea typeface="Times New Roman"/>
                <a:cs typeface="Times New Roman"/>
                <a:sym typeface="Times New Roman"/>
              </a:defRPr>
            </a:lvl2pPr>
            <a:lvl3pPr marL="0" marR="0" lvl="2" indent="0" algn="r">
              <a:spcBef>
                <a:spcPts val="0"/>
              </a:spcBef>
              <a:spcAft>
                <a:spcPts val="0"/>
              </a:spcAft>
              <a:buNone/>
              <a:defRPr sz="1000" b="0">
                <a:solidFill>
                  <a:schemeClr val="dk1"/>
                </a:solidFill>
                <a:latin typeface="Times New Roman"/>
                <a:ea typeface="Times New Roman"/>
                <a:cs typeface="Times New Roman"/>
                <a:sym typeface="Times New Roman"/>
              </a:defRPr>
            </a:lvl3pPr>
            <a:lvl4pPr marL="0" marR="0" lvl="3" indent="0" algn="r">
              <a:spcBef>
                <a:spcPts val="0"/>
              </a:spcBef>
              <a:spcAft>
                <a:spcPts val="0"/>
              </a:spcAft>
              <a:buNone/>
              <a:defRPr sz="1000" b="0">
                <a:solidFill>
                  <a:schemeClr val="dk1"/>
                </a:solidFill>
                <a:latin typeface="Times New Roman"/>
                <a:ea typeface="Times New Roman"/>
                <a:cs typeface="Times New Roman"/>
                <a:sym typeface="Times New Roman"/>
              </a:defRPr>
            </a:lvl4pPr>
            <a:lvl5pPr marL="0" marR="0" lvl="4" indent="0" algn="r">
              <a:spcBef>
                <a:spcPts val="0"/>
              </a:spcBef>
              <a:spcAft>
                <a:spcPts val="0"/>
              </a:spcAft>
              <a:buNone/>
              <a:defRPr sz="1000" b="0">
                <a:solidFill>
                  <a:schemeClr val="dk1"/>
                </a:solidFill>
                <a:latin typeface="Times New Roman"/>
                <a:ea typeface="Times New Roman"/>
                <a:cs typeface="Times New Roman"/>
                <a:sym typeface="Times New Roman"/>
              </a:defRPr>
            </a:lvl5pPr>
            <a:lvl6pPr marL="0" marR="0" lvl="5" indent="0" algn="r">
              <a:spcBef>
                <a:spcPts val="0"/>
              </a:spcBef>
              <a:spcAft>
                <a:spcPts val="0"/>
              </a:spcAft>
              <a:buNone/>
              <a:defRPr sz="1000" b="0">
                <a:solidFill>
                  <a:schemeClr val="dk1"/>
                </a:solidFill>
                <a:latin typeface="Times New Roman"/>
                <a:ea typeface="Times New Roman"/>
                <a:cs typeface="Times New Roman"/>
                <a:sym typeface="Times New Roman"/>
              </a:defRPr>
            </a:lvl6pPr>
            <a:lvl7pPr marL="0" marR="0" lvl="6" indent="0" algn="r">
              <a:spcBef>
                <a:spcPts val="0"/>
              </a:spcBef>
              <a:spcAft>
                <a:spcPts val="0"/>
              </a:spcAft>
              <a:buNone/>
              <a:defRPr sz="1000" b="0">
                <a:solidFill>
                  <a:schemeClr val="dk1"/>
                </a:solidFill>
                <a:latin typeface="Times New Roman"/>
                <a:ea typeface="Times New Roman"/>
                <a:cs typeface="Times New Roman"/>
                <a:sym typeface="Times New Roman"/>
              </a:defRPr>
            </a:lvl7pPr>
            <a:lvl8pPr marL="0" marR="0" lvl="7" indent="0" algn="r">
              <a:spcBef>
                <a:spcPts val="0"/>
              </a:spcBef>
              <a:spcAft>
                <a:spcPts val="0"/>
              </a:spcAft>
              <a:buNone/>
              <a:defRPr sz="1000" b="0">
                <a:solidFill>
                  <a:schemeClr val="dk1"/>
                </a:solidFill>
                <a:latin typeface="Times New Roman"/>
                <a:ea typeface="Times New Roman"/>
                <a:cs typeface="Times New Roman"/>
                <a:sym typeface="Times New Roman"/>
              </a:defRPr>
            </a:lvl8pPr>
            <a:lvl9pPr marL="0" marR="0" lvl="8" indent="0" algn="r">
              <a:spcBef>
                <a:spcPts val="0"/>
              </a:spcBef>
              <a:spcAft>
                <a:spcPts val="0"/>
              </a:spcAft>
              <a:buNone/>
              <a:defRPr sz="1000" b="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bg>
      <p:bgPr>
        <a:gradFill>
          <a:gsLst>
            <a:gs pos="0">
              <a:srgbClr val="B1B1B1"/>
            </a:gs>
            <a:gs pos="40000">
              <a:srgbClr val="9E9E9E"/>
            </a:gs>
            <a:gs pos="100000">
              <a:schemeClr val="dk1"/>
            </a:gs>
          </a:gsLst>
          <a:path path="circle">
            <a:fillToRect l="100000" b="100000"/>
          </a:path>
          <a:tileRect t="-100000" r="-100000"/>
        </a:gradFill>
        <a:effectLst/>
      </p:bgPr>
    </p:bg>
    <p:spTree>
      <p:nvGrpSpPr>
        <p:cNvPr id="1" name="Shape 77"/>
        <p:cNvGrpSpPr/>
        <p:nvPr/>
      </p:nvGrpSpPr>
      <p:grpSpPr>
        <a:xfrm>
          <a:off x="0" y="0"/>
          <a:ext cx="0" cy="0"/>
          <a:chOff x="0" y="0"/>
          <a:chExt cx="0" cy="0"/>
        </a:xfrm>
      </p:grpSpPr>
      <p:sp>
        <p:nvSpPr>
          <p:cNvPr id="78" name="Google Shape;78;p10"/>
          <p:cNvSpPr/>
          <p:nvPr/>
        </p:nvSpPr>
        <p:spPr>
          <a:xfrm>
            <a:off x="715963" y="5002213"/>
            <a:ext cx="3802062" cy="1443037"/>
          </a:xfrm>
          <a:custGeom>
            <a:avLst/>
            <a:gdLst/>
            <a:ahLst/>
            <a:cxnLst/>
            <a:rect l="l" t="t" r="r" b="b"/>
            <a:pathLst>
              <a:path w="5760" h="528" extrusionOk="0">
                <a:moveTo>
                  <a:pt x="-329" y="347"/>
                </a:moveTo>
                <a:lnTo>
                  <a:pt x="7156" y="682"/>
                </a:lnTo>
                <a:lnTo>
                  <a:pt x="5229" y="682"/>
                </a:lnTo>
                <a:lnTo>
                  <a:pt x="-328" y="345"/>
                </a:lnTo>
              </a:path>
            </a:pathLst>
          </a:custGeom>
          <a:solidFill>
            <a:srgbClr val="9CCADC">
              <a:alpha val="4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a:solidFill>
                <a:schemeClr val="lt1"/>
              </a:solidFill>
              <a:latin typeface="Times New Roman"/>
              <a:ea typeface="Times New Roman"/>
              <a:cs typeface="Times New Roman"/>
              <a:sym typeface="Times New Roman"/>
            </a:endParaRPr>
          </a:p>
        </p:txBody>
      </p:sp>
      <p:sp>
        <p:nvSpPr>
          <p:cNvPr id="79" name="Google Shape;79;p10"/>
          <p:cNvSpPr/>
          <p:nvPr/>
        </p:nvSpPr>
        <p:spPr>
          <a:xfrm>
            <a:off x="-53975" y="5784850"/>
            <a:ext cx="3802063" cy="838200"/>
          </a:xfrm>
          <a:custGeom>
            <a:avLst/>
            <a:gdLst/>
            <a:ahLst/>
            <a:cxnLst/>
            <a:rect l="l" t="t" r="r" b="b"/>
            <a:pathLst>
              <a:path w="5760" h="528" extrusionOk="0">
                <a:moveTo>
                  <a:pt x="817" y="97"/>
                </a:moveTo>
                <a:lnTo>
                  <a:pt x="6408" y="682"/>
                </a:lnTo>
                <a:lnTo>
                  <a:pt x="5232" y="685"/>
                </a:lnTo>
                <a:lnTo>
                  <a:pt x="829" y="101"/>
                </a:lnTo>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a:solidFill>
                <a:schemeClr val="lt1"/>
              </a:solidFill>
              <a:latin typeface="Times New Roman"/>
              <a:ea typeface="Times New Roman"/>
              <a:cs typeface="Times New Roman"/>
              <a:sym typeface="Times New Roman"/>
            </a:endParaRPr>
          </a:p>
        </p:txBody>
      </p:sp>
      <p:sp>
        <p:nvSpPr>
          <p:cNvPr id="80" name="Google Shape;80;p10"/>
          <p:cNvSpPr/>
          <p:nvPr/>
        </p:nvSpPr>
        <p:spPr>
          <a:xfrm>
            <a:off x="-6042" y="5791253"/>
            <a:ext cx="3402314" cy="1080868"/>
          </a:xfrm>
          <a:prstGeom prst="rtTriangle">
            <a:avLst/>
          </a:prstGeom>
          <a:blipFill rotWithShape="1">
            <a:blip r:embed="rId2">
              <a:alphaModFix amt="50000"/>
            </a:blip>
            <a:tile tx="0" ty="0" sx="50000" sy="50000" flip="none" algn="t"/>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chemeClr val="lt1"/>
              </a:solidFill>
              <a:latin typeface="Times New Roman"/>
              <a:ea typeface="Times New Roman"/>
              <a:cs typeface="Times New Roman"/>
              <a:sym typeface="Times New Roman"/>
            </a:endParaRPr>
          </a:p>
        </p:txBody>
      </p:sp>
      <p:cxnSp>
        <p:nvCxnSpPr>
          <p:cNvPr id="81" name="Google Shape;81;p10"/>
          <p:cNvCxnSpPr/>
          <p:nvPr/>
        </p:nvCxnSpPr>
        <p:spPr>
          <a:xfrm>
            <a:off x="-9237" y="5787738"/>
            <a:ext cx="3405509" cy="1084383"/>
          </a:xfrm>
          <a:prstGeom prst="straightConnector1">
            <a:avLst/>
          </a:prstGeom>
          <a:noFill/>
          <a:ln w="12050" cap="flat" cmpd="sng">
            <a:solidFill>
              <a:srgbClr val="93C5D8"/>
            </a:solidFill>
            <a:prstDash val="solid"/>
            <a:miter lim="800000"/>
            <a:headEnd type="none" w="sm" len="sm"/>
            <a:tailEnd type="none" w="sm" len="sm"/>
          </a:ln>
        </p:spPr>
      </p:cxnSp>
      <p:sp>
        <p:nvSpPr>
          <p:cNvPr id="82" name="Google Shape;82;p10"/>
          <p:cNvSpPr/>
          <p:nvPr/>
        </p:nvSpPr>
        <p:spPr>
          <a:xfrm>
            <a:off x="8664575" y="4987925"/>
            <a:ext cx="182563" cy="228600"/>
          </a:xfrm>
          <a:prstGeom prst="chevron">
            <a:avLst>
              <a:gd name="adj" fmla="val 50000"/>
            </a:avLst>
          </a:prstGeom>
          <a:gradFill>
            <a:gsLst>
              <a:gs pos="0">
                <a:srgbClr val="1488A5"/>
              </a:gs>
              <a:gs pos="72000">
                <a:srgbClr val="4DB7DA"/>
              </a:gs>
              <a:gs pos="100000">
                <a:srgbClr val="7CC2DD"/>
              </a:gs>
            </a:gsLst>
            <a:lin ang="16200000" scaled="0"/>
          </a:gradFill>
          <a:ln w="9525" cap="rnd" cmpd="sng">
            <a:solidFill>
              <a:srgbClr val="20768B"/>
            </a:solidFill>
            <a:prstDash val="solid"/>
            <a:round/>
            <a:headEnd type="none" w="sm" len="sm"/>
            <a:tailEnd type="none" w="sm" len="sm"/>
          </a:ln>
          <a:effectLst>
            <a:outerShdw blurRad="50800" dist="25400" dir="5400000">
              <a:srgbClr val="000000">
                <a:alpha val="45882"/>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200">
              <a:solidFill>
                <a:schemeClr val="lt1"/>
              </a:solidFill>
              <a:latin typeface="Times New Roman"/>
              <a:ea typeface="Times New Roman"/>
              <a:cs typeface="Times New Roman"/>
              <a:sym typeface="Times New Roman"/>
            </a:endParaRPr>
          </a:p>
        </p:txBody>
      </p:sp>
      <p:sp>
        <p:nvSpPr>
          <p:cNvPr id="83" name="Google Shape;83;p10"/>
          <p:cNvSpPr/>
          <p:nvPr/>
        </p:nvSpPr>
        <p:spPr>
          <a:xfrm>
            <a:off x="8477250" y="4987925"/>
            <a:ext cx="182563" cy="228600"/>
          </a:xfrm>
          <a:prstGeom prst="chevron">
            <a:avLst>
              <a:gd name="adj" fmla="val 50000"/>
            </a:avLst>
          </a:prstGeom>
          <a:gradFill>
            <a:gsLst>
              <a:gs pos="0">
                <a:srgbClr val="1488A5"/>
              </a:gs>
              <a:gs pos="72000">
                <a:srgbClr val="4DB7DA"/>
              </a:gs>
              <a:gs pos="100000">
                <a:srgbClr val="7CC2DD"/>
              </a:gs>
            </a:gsLst>
            <a:lin ang="16200000" scaled="0"/>
          </a:gradFill>
          <a:ln w="9525" cap="rnd" cmpd="sng">
            <a:solidFill>
              <a:srgbClr val="20768B"/>
            </a:solidFill>
            <a:prstDash val="solid"/>
            <a:round/>
            <a:headEnd type="none" w="sm" len="sm"/>
            <a:tailEnd type="none" w="sm" len="sm"/>
          </a:ln>
          <a:effectLst>
            <a:outerShdw blurRad="50800" dist="25400" dir="5400000">
              <a:srgbClr val="000000">
                <a:alpha val="45882"/>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200">
              <a:solidFill>
                <a:schemeClr val="lt1"/>
              </a:solidFill>
              <a:latin typeface="Times New Roman"/>
              <a:ea typeface="Times New Roman"/>
              <a:cs typeface="Times New Roman"/>
              <a:sym typeface="Times New Roman"/>
            </a:endParaRPr>
          </a:p>
        </p:txBody>
      </p:sp>
      <p:sp>
        <p:nvSpPr>
          <p:cNvPr id="84" name="Google Shape;84;p10"/>
          <p:cNvSpPr txBox="1">
            <a:spLocks noGrp="1"/>
          </p:cNvSpPr>
          <p:nvPr>
            <p:ph type="body" idx="1"/>
          </p:nvPr>
        </p:nvSpPr>
        <p:spPr>
          <a:xfrm>
            <a:off x="1141232" y="5443402"/>
            <a:ext cx="7162800" cy="648232"/>
          </a:xfrm>
          <a:prstGeom prst="rect">
            <a:avLst/>
          </a:prstGeom>
          <a:noFill/>
          <a:ln>
            <a:noFill/>
          </a:ln>
        </p:spPr>
        <p:txBody>
          <a:bodyPr spcFirstLastPara="1" wrap="square" lIns="91425" tIns="0" rIns="91425" bIns="45700" anchor="t" anchorCtr="0">
            <a:noAutofit/>
          </a:bodyPr>
          <a:lstStyle>
            <a:lvl1pPr marL="457200" marR="18288" lvl="0" indent="-228600" algn="r">
              <a:spcBef>
                <a:spcPts val="400"/>
              </a:spcBef>
              <a:spcAft>
                <a:spcPts val="0"/>
              </a:spcAft>
              <a:buSzPts val="952"/>
              <a:buNone/>
              <a:defRPr sz="1400"/>
            </a:lvl1pPr>
            <a:lvl2pPr marL="914400" lvl="1" indent="-304800" algn="l">
              <a:spcBef>
                <a:spcPts val="325"/>
              </a:spcBef>
              <a:spcAft>
                <a:spcPts val="0"/>
              </a:spcAft>
              <a:buSzPts val="1200"/>
              <a:buChar char="◦"/>
              <a:defRPr sz="1200"/>
            </a:lvl2pPr>
            <a:lvl3pPr marL="1371600" lvl="2" indent="-292100" algn="l">
              <a:spcBef>
                <a:spcPts val="350"/>
              </a:spcBef>
              <a:spcAft>
                <a:spcPts val="0"/>
              </a:spcAft>
              <a:buSzPts val="1000"/>
              <a:buChar char="●"/>
              <a:defRPr sz="1000"/>
            </a:lvl3pPr>
            <a:lvl4pPr marL="1828800" lvl="3" indent="-285750" algn="l">
              <a:spcBef>
                <a:spcPts val="350"/>
              </a:spcBef>
              <a:spcAft>
                <a:spcPts val="0"/>
              </a:spcAft>
              <a:buSzPts val="900"/>
              <a:buChar char="●"/>
              <a:defRPr sz="900"/>
            </a:lvl4pPr>
            <a:lvl5pPr marL="2286000" lvl="4" indent="-285750" algn="l">
              <a:spcBef>
                <a:spcPts val="350"/>
              </a:spcBef>
              <a:spcAft>
                <a:spcPts val="0"/>
              </a:spcAft>
              <a:buSzPts val="900"/>
              <a:buChar char="●"/>
              <a:defRPr sz="900"/>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85" name="Google Shape;85;p10"/>
          <p:cNvSpPr>
            <a:spLocks noGrp="1"/>
          </p:cNvSpPr>
          <p:nvPr>
            <p:ph type="pic" idx="2"/>
          </p:nvPr>
        </p:nvSpPr>
        <p:spPr>
          <a:xfrm>
            <a:off x="228600" y="189968"/>
            <a:ext cx="8686800" cy="438912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lvl1pPr marR="0" lvl="0" algn="l" rtl="0">
              <a:spcBef>
                <a:spcPts val="400"/>
              </a:spcBef>
              <a:spcAft>
                <a:spcPts val="0"/>
              </a:spcAft>
              <a:buClr>
                <a:schemeClr val="accent1"/>
              </a:buClr>
              <a:buSzPts val="2176"/>
              <a:buFont typeface="Noto Sans Symbols"/>
              <a:buNone/>
              <a:defRPr sz="3200" b="0" i="0" u="none" strike="noStrike" cap="none">
                <a:solidFill>
                  <a:schemeClr val="lt1"/>
                </a:solidFill>
                <a:latin typeface="Arial"/>
                <a:ea typeface="Arial"/>
                <a:cs typeface="Arial"/>
                <a:sym typeface="Arial"/>
              </a:defRPr>
            </a:lvl1pPr>
            <a:lvl2pPr marR="0" lvl="1" algn="l" rtl="0">
              <a:spcBef>
                <a:spcPts val="325"/>
              </a:spcBef>
              <a:spcAft>
                <a:spcPts val="0"/>
              </a:spcAft>
              <a:buClr>
                <a:schemeClr val="accent1"/>
              </a:buClr>
              <a:buSzPts val="2300"/>
              <a:buFont typeface="Verdana"/>
              <a:buChar char="◦"/>
              <a:defRPr sz="2300" b="0" i="0" u="none" strike="noStrike" cap="none">
                <a:solidFill>
                  <a:schemeClr val="lt1"/>
                </a:solidFill>
                <a:latin typeface="Arial"/>
                <a:ea typeface="Arial"/>
                <a:cs typeface="Arial"/>
                <a:sym typeface="Arial"/>
              </a:defRPr>
            </a:lvl2pPr>
            <a:lvl3pPr marR="0" lvl="2" algn="l" rtl="0">
              <a:spcBef>
                <a:spcPts val="350"/>
              </a:spcBef>
              <a:spcAft>
                <a:spcPts val="0"/>
              </a:spcAft>
              <a:buClr>
                <a:schemeClr val="accent2"/>
              </a:buClr>
              <a:buSzPts val="2100"/>
              <a:buFont typeface="Noto Sans Symbols"/>
              <a:buChar char="●"/>
              <a:defRPr sz="2100" b="0" i="0" u="none" strike="noStrike" cap="none">
                <a:solidFill>
                  <a:schemeClr val="lt1"/>
                </a:solidFill>
                <a:latin typeface="Arial"/>
                <a:ea typeface="Arial"/>
                <a:cs typeface="Arial"/>
                <a:sym typeface="Arial"/>
              </a:defRPr>
            </a:lvl3pPr>
            <a:lvl4pPr marR="0" lvl="3" algn="l" rtl="0">
              <a:spcBef>
                <a:spcPts val="350"/>
              </a:spcBef>
              <a:spcAft>
                <a:spcPts val="0"/>
              </a:spcAft>
              <a:buClr>
                <a:schemeClr val="accent2"/>
              </a:buClr>
              <a:buSzPts val="1900"/>
              <a:buFont typeface="Noto Sans Symbols"/>
              <a:buChar char="●"/>
              <a:defRPr sz="1900" b="0" i="0" u="none" strike="noStrike" cap="none">
                <a:solidFill>
                  <a:schemeClr val="lt1"/>
                </a:solidFill>
                <a:latin typeface="Arial"/>
                <a:ea typeface="Arial"/>
                <a:cs typeface="Arial"/>
                <a:sym typeface="Arial"/>
              </a:defRPr>
            </a:lvl4pPr>
            <a:lvl5pPr marR="0" lvl="4" algn="l" rtl="0">
              <a:spcBef>
                <a:spcPts val="350"/>
              </a:spcBef>
              <a:spcAft>
                <a:spcPts val="0"/>
              </a:spcAft>
              <a:buClr>
                <a:schemeClr val="accent2"/>
              </a:buClr>
              <a:buSzPts val="2000"/>
              <a:buFont typeface="Noto Sans Symbols"/>
              <a:buChar char="●"/>
              <a:defRPr sz="2000" b="0" i="0" u="none" strike="noStrike" cap="none">
                <a:solidFill>
                  <a:schemeClr val="lt1"/>
                </a:solidFill>
                <a:latin typeface="Arial"/>
                <a:ea typeface="Arial"/>
                <a:cs typeface="Arial"/>
                <a:sym typeface="Arial"/>
              </a:defRPr>
            </a:lvl5pPr>
            <a:lvl6pPr marR="0" lvl="5" algn="l" rtl="0">
              <a:spcBef>
                <a:spcPts val="350"/>
              </a:spcBef>
              <a:spcAft>
                <a:spcPts val="0"/>
              </a:spcAft>
              <a:buClr>
                <a:schemeClr val="accent3"/>
              </a:buClr>
              <a:buSzPts val="1800"/>
              <a:buFont typeface="Noto Sans Symbols"/>
              <a:buChar char="■"/>
              <a:defRPr sz="1800" b="0" i="0" u="none" strike="noStrike" cap="none">
                <a:solidFill>
                  <a:schemeClr val="lt1"/>
                </a:solidFill>
                <a:latin typeface="Arial"/>
                <a:ea typeface="Arial"/>
                <a:cs typeface="Arial"/>
                <a:sym typeface="Arial"/>
              </a:defRPr>
            </a:lvl6pPr>
            <a:lvl7pPr marR="0" lvl="6" algn="l" rtl="0">
              <a:spcBef>
                <a:spcPts val="350"/>
              </a:spcBef>
              <a:spcAft>
                <a:spcPts val="0"/>
              </a:spcAft>
              <a:buClr>
                <a:schemeClr val="accent3"/>
              </a:buClr>
              <a:buSzPts val="1600"/>
              <a:buFont typeface="Noto Sans Symbols"/>
              <a:buChar char="■"/>
              <a:defRPr sz="1600" b="0" i="0" u="none" strike="noStrike" cap="none">
                <a:solidFill>
                  <a:schemeClr val="lt1"/>
                </a:solidFill>
                <a:latin typeface="Arial"/>
                <a:ea typeface="Arial"/>
                <a:cs typeface="Arial"/>
                <a:sym typeface="Arial"/>
              </a:defRPr>
            </a:lvl7pPr>
            <a:lvl8pPr marR="0" lvl="7" algn="l" rtl="0">
              <a:spcBef>
                <a:spcPts val="350"/>
              </a:spcBef>
              <a:spcAft>
                <a:spcPts val="0"/>
              </a:spcAft>
              <a:buClr>
                <a:schemeClr val="accent3"/>
              </a:buClr>
              <a:buSzPts val="1600"/>
              <a:buFont typeface="Noto Sans Symbols"/>
              <a:buChar char="■"/>
              <a:defRPr sz="1600" b="0" i="0" u="none" strike="noStrike" cap="none">
                <a:solidFill>
                  <a:schemeClr val="lt1"/>
                </a:solidFill>
                <a:latin typeface="Arial"/>
                <a:ea typeface="Arial"/>
                <a:cs typeface="Arial"/>
                <a:sym typeface="Arial"/>
              </a:defRPr>
            </a:lvl8pPr>
            <a:lvl9pPr marR="0" lvl="8" algn="l" rtl="0">
              <a:spcBef>
                <a:spcPts val="350"/>
              </a:spcBef>
              <a:spcAft>
                <a:spcPts val="0"/>
              </a:spcAft>
              <a:buClr>
                <a:schemeClr val="accent3"/>
              </a:buClr>
              <a:buSzPts val="1600"/>
              <a:buFont typeface="Noto Sans Symbols"/>
              <a:buChar char="■"/>
              <a:defRPr sz="1600" b="0" i="0" u="none" strike="noStrike" cap="none">
                <a:solidFill>
                  <a:schemeClr val="lt1"/>
                </a:solidFill>
                <a:latin typeface="Arial"/>
                <a:ea typeface="Arial"/>
                <a:cs typeface="Arial"/>
                <a:sym typeface="Arial"/>
              </a:defRPr>
            </a:lvl9pPr>
          </a:lstStyle>
          <a:p>
            <a:endParaRPr/>
          </a:p>
        </p:txBody>
      </p:sp>
      <p:sp>
        <p:nvSpPr>
          <p:cNvPr id="86" name="Google Shape;86;p10"/>
          <p:cNvSpPr txBox="1">
            <a:spLocks noGrp="1"/>
          </p:cNvSpPr>
          <p:nvPr>
            <p:ph type="title"/>
          </p:nvPr>
        </p:nvSpPr>
        <p:spPr>
          <a:xfrm>
            <a:off x="228600" y="4865122"/>
            <a:ext cx="8075432" cy="562672"/>
          </a:xfrm>
          <a:prstGeom prst="rect">
            <a:avLst/>
          </a:prstGeom>
          <a:noFill/>
          <a:ln>
            <a:noFill/>
          </a:ln>
        </p:spPr>
        <p:txBody>
          <a:bodyPr spcFirstLastPara="1" wrap="square" lIns="91425" tIns="45700" rIns="91425" bIns="45700" anchor="t" anchorCtr="0">
            <a:noAutofit/>
          </a:bodyPr>
          <a:lstStyle>
            <a:lvl1pPr marR="0" lvl="0" algn="r">
              <a:spcBef>
                <a:spcPts val="0"/>
              </a:spcBef>
              <a:spcAft>
                <a:spcPts val="0"/>
              </a:spcAft>
              <a:buClr>
                <a:schemeClr val="accent1"/>
              </a:buClr>
              <a:buSzPts val="3000"/>
              <a:buFont typeface="Arial"/>
              <a:buNone/>
              <a:defRPr sz="30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0"/>
          <p:cNvSpPr txBox="1">
            <a:spLocks noGrp="1"/>
          </p:cNvSpPr>
          <p:nvPr>
            <p:ph type="dt" idx="10"/>
          </p:nvPr>
        </p:nvSpPr>
        <p:spPr>
          <a:xfrm>
            <a:off x="6727825" y="6408738"/>
            <a:ext cx="1919288"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0"/>
          <p:cNvSpPr txBox="1">
            <a:spLocks noGrp="1"/>
          </p:cNvSpPr>
          <p:nvPr>
            <p:ph type="ftr" idx="11"/>
          </p:nvPr>
        </p:nvSpPr>
        <p:spPr>
          <a:xfrm>
            <a:off x="4379913" y="6408738"/>
            <a:ext cx="2351087"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0"/>
          <p:cNvSpPr txBox="1">
            <a:spLocks noGrp="1"/>
          </p:cNvSpPr>
          <p:nvPr>
            <p:ph type="sldNum" idx="12"/>
          </p:nvPr>
        </p:nvSpPr>
        <p:spPr>
          <a:xfrm>
            <a:off x="8647113" y="6408738"/>
            <a:ext cx="366712" cy="365125"/>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000" b="0">
                <a:solidFill>
                  <a:schemeClr val="lt1"/>
                </a:solidFill>
                <a:latin typeface="Times New Roman"/>
                <a:ea typeface="Times New Roman"/>
                <a:cs typeface="Times New Roman"/>
                <a:sym typeface="Times New Roman"/>
              </a:defRPr>
            </a:lvl1pPr>
            <a:lvl2pPr marL="0" marR="0" lvl="1" indent="0" algn="r">
              <a:spcBef>
                <a:spcPts val="0"/>
              </a:spcBef>
              <a:spcAft>
                <a:spcPts val="0"/>
              </a:spcAft>
              <a:buNone/>
              <a:defRPr sz="1000" b="0">
                <a:solidFill>
                  <a:schemeClr val="lt1"/>
                </a:solidFill>
                <a:latin typeface="Times New Roman"/>
                <a:ea typeface="Times New Roman"/>
                <a:cs typeface="Times New Roman"/>
                <a:sym typeface="Times New Roman"/>
              </a:defRPr>
            </a:lvl2pPr>
            <a:lvl3pPr marL="0" marR="0" lvl="2" indent="0" algn="r">
              <a:spcBef>
                <a:spcPts val="0"/>
              </a:spcBef>
              <a:spcAft>
                <a:spcPts val="0"/>
              </a:spcAft>
              <a:buNone/>
              <a:defRPr sz="1000" b="0">
                <a:solidFill>
                  <a:schemeClr val="lt1"/>
                </a:solidFill>
                <a:latin typeface="Times New Roman"/>
                <a:ea typeface="Times New Roman"/>
                <a:cs typeface="Times New Roman"/>
                <a:sym typeface="Times New Roman"/>
              </a:defRPr>
            </a:lvl3pPr>
            <a:lvl4pPr marL="0" marR="0" lvl="3" indent="0" algn="r">
              <a:spcBef>
                <a:spcPts val="0"/>
              </a:spcBef>
              <a:spcAft>
                <a:spcPts val="0"/>
              </a:spcAft>
              <a:buNone/>
              <a:defRPr sz="1000" b="0">
                <a:solidFill>
                  <a:schemeClr val="lt1"/>
                </a:solidFill>
                <a:latin typeface="Times New Roman"/>
                <a:ea typeface="Times New Roman"/>
                <a:cs typeface="Times New Roman"/>
                <a:sym typeface="Times New Roman"/>
              </a:defRPr>
            </a:lvl4pPr>
            <a:lvl5pPr marL="0" marR="0" lvl="4" indent="0" algn="r">
              <a:spcBef>
                <a:spcPts val="0"/>
              </a:spcBef>
              <a:spcAft>
                <a:spcPts val="0"/>
              </a:spcAft>
              <a:buNone/>
              <a:defRPr sz="1000" b="0">
                <a:solidFill>
                  <a:schemeClr val="lt1"/>
                </a:solidFill>
                <a:latin typeface="Times New Roman"/>
                <a:ea typeface="Times New Roman"/>
                <a:cs typeface="Times New Roman"/>
                <a:sym typeface="Times New Roman"/>
              </a:defRPr>
            </a:lvl5pPr>
            <a:lvl6pPr marL="0" marR="0" lvl="5" indent="0" algn="r">
              <a:spcBef>
                <a:spcPts val="0"/>
              </a:spcBef>
              <a:spcAft>
                <a:spcPts val="0"/>
              </a:spcAft>
              <a:buNone/>
              <a:defRPr sz="1000" b="0">
                <a:solidFill>
                  <a:schemeClr val="lt1"/>
                </a:solidFill>
                <a:latin typeface="Times New Roman"/>
                <a:ea typeface="Times New Roman"/>
                <a:cs typeface="Times New Roman"/>
                <a:sym typeface="Times New Roman"/>
              </a:defRPr>
            </a:lvl6pPr>
            <a:lvl7pPr marL="0" marR="0" lvl="6" indent="0" algn="r">
              <a:spcBef>
                <a:spcPts val="0"/>
              </a:spcBef>
              <a:spcAft>
                <a:spcPts val="0"/>
              </a:spcAft>
              <a:buNone/>
              <a:defRPr sz="1000" b="0">
                <a:solidFill>
                  <a:schemeClr val="lt1"/>
                </a:solidFill>
                <a:latin typeface="Times New Roman"/>
                <a:ea typeface="Times New Roman"/>
                <a:cs typeface="Times New Roman"/>
                <a:sym typeface="Times New Roman"/>
              </a:defRPr>
            </a:lvl7pPr>
            <a:lvl8pPr marL="0" marR="0" lvl="7" indent="0" algn="r">
              <a:spcBef>
                <a:spcPts val="0"/>
              </a:spcBef>
              <a:spcAft>
                <a:spcPts val="0"/>
              </a:spcAft>
              <a:buNone/>
              <a:defRPr sz="1000" b="0">
                <a:solidFill>
                  <a:schemeClr val="lt1"/>
                </a:solidFill>
                <a:latin typeface="Times New Roman"/>
                <a:ea typeface="Times New Roman"/>
                <a:cs typeface="Times New Roman"/>
                <a:sym typeface="Times New Roman"/>
              </a:defRPr>
            </a:lvl8pPr>
            <a:lvl9pPr marL="0" marR="0" lvl="8" indent="0" algn="r">
              <a:spcBef>
                <a:spcPts val="0"/>
              </a:spcBef>
              <a:spcAft>
                <a:spcPts val="0"/>
              </a:spcAft>
              <a:buNone/>
              <a:defRPr sz="1000" b="0">
                <a:solidFill>
                  <a:schemeClr val="lt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715963" y="5002213"/>
            <a:ext cx="3802062" cy="1443037"/>
          </a:xfrm>
          <a:custGeom>
            <a:avLst/>
            <a:gdLst/>
            <a:ahLst/>
            <a:cxnLst/>
            <a:rect l="l" t="t" r="r" b="b"/>
            <a:pathLst>
              <a:path w="5760" h="528" extrusionOk="0">
                <a:moveTo>
                  <a:pt x="-329" y="347"/>
                </a:moveTo>
                <a:lnTo>
                  <a:pt x="7156" y="682"/>
                </a:lnTo>
                <a:lnTo>
                  <a:pt x="5229" y="682"/>
                </a:lnTo>
                <a:lnTo>
                  <a:pt x="-328" y="345"/>
                </a:lnTo>
              </a:path>
            </a:pathLst>
          </a:custGeom>
          <a:solidFill>
            <a:srgbClr val="9CCADC">
              <a:alpha val="4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b="0" i="0" u="none" strike="noStrike" cap="none">
              <a:solidFill>
                <a:schemeClr val="dk1"/>
              </a:solidFill>
              <a:latin typeface="Times New Roman"/>
              <a:ea typeface="Times New Roman"/>
              <a:cs typeface="Times New Roman"/>
              <a:sym typeface="Times New Roman"/>
            </a:endParaRPr>
          </a:p>
        </p:txBody>
      </p:sp>
      <p:sp>
        <p:nvSpPr>
          <p:cNvPr id="11" name="Google Shape;11;p1"/>
          <p:cNvSpPr/>
          <p:nvPr/>
        </p:nvSpPr>
        <p:spPr>
          <a:xfrm>
            <a:off x="-53975" y="5784850"/>
            <a:ext cx="3802063" cy="838200"/>
          </a:xfrm>
          <a:custGeom>
            <a:avLst/>
            <a:gdLst/>
            <a:ahLst/>
            <a:cxnLst/>
            <a:rect l="l" t="t" r="r" b="b"/>
            <a:pathLst>
              <a:path w="5760" h="528" extrusionOk="0">
                <a:moveTo>
                  <a:pt x="817" y="97"/>
                </a:moveTo>
                <a:lnTo>
                  <a:pt x="6408" y="682"/>
                </a:lnTo>
                <a:lnTo>
                  <a:pt x="5232" y="685"/>
                </a:lnTo>
                <a:lnTo>
                  <a:pt x="829" y="101"/>
                </a:lnTo>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b="0" i="0" u="none" strike="noStrike" cap="none">
              <a:solidFill>
                <a:schemeClr val="dk1"/>
              </a:solidFill>
              <a:latin typeface="Times New Roman"/>
              <a:ea typeface="Times New Roman"/>
              <a:cs typeface="Times New Roman"/>
              <a:sym typeface="Times New Roman"/>
            </a:endParaRPr>
          </a:p>
        </p:txBody>
      </p:sp>
      <p:sp>
        <p:nvSpPr>
          <p:cNvPr id="12" name="Google Shape;12;p1"/>
          <p:cNvSpPr/>
          <p:nvPr/>
        </p:nvSpPr>
        <p:spPr>
          <a:xfrm>
            <a:off x="-6042" y="5791253"/>
            <a:ext cx="3402314" cy="1080868"/>
          </a:xfrm>
          <a:prstGeom prst="rtTriangle">
            <a:avLst/>
          </a:prstGeom>
          <a:blipFill rotWithShape="1">
            <a:blip r:embed="rId13">
              <a:alphaModFix amt="50000"/>
            </a:blip>
            <a:tile tx="0" ty="0" sx="50000" sy="50000" flip="none" algn="t"/>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b="0" i="0" u="none" strike="noStrike" cap="none">
              <a:solidFill>
                <a:schemeClr val="lt1"/>
              </a:solidFill>
              <a:latin typeface="Times New Roman"/>
              <a:ea typeface="Times New Roman"/>
              <a:cs typeface="Times New Roman"/>
              <a:sym typeface="Times New Roman"/>
            </a:endParaRPr>
          </a:p>
        </p:txBody>
      </p:sp>
      <p:cxnSp>
        <p:nvCxnSpPr>
          <p:cNvPr id="13" name="Google Shape;13;p1"/>
          <p:cNvCxnSpPr/>
          <p:nvPr/>
        </p:nvCxnSpPr>
        <p:spPr>
          <a:xfrm>
            <a:off x="-9237" y="5787738"/>
            <a:ext cx="3405509" cy="1084383"/>
          </a:xfrm>
          <a:prstGeom prst="straightConnector1">
            <a:avLst/>
          </a:prstGeom>
          <a:noFill/>
          <a:ln w="12050" cap="flat" cmpd="sng">
            <a:solidFill>
              <a:srgbClr val="93C5D8"/>
            </a:solidFill>
            <a:prstDash val="solid"/>
            <a:miter lim="800000"/>
            <a:headEnd type="none" w="sm" len="sm"/>
            <a:tailEnd type="none" w="sm" len="sm"/>
          </a:ln>
        </p:spPr>
      </p:cxnSp>
      <p:sp>
        <p:nvSpPr>
          <p:cNvPr id="14" name="Google Shape;14;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100" b="1"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4100" b="1"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4100" b="1"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4100" b="1"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4100" b="1"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4100" b="1" i="0" u="none" strike="noStrike" cap="none">
                <a:solidFill>
                  <a:schemeClr val="dk2"/>
                </a:solidFill>
                <a:latin typeface="Lucida Sans"/>
                <a:ea typeface="Lucida Sans"/>
                <a:cs typeface="Lucida Sans"/>
                <a:sym typeface="Lucida Sans"/>
              </a:defRPr>
            </a:lvl6pPr>
            <a:lvl7pPr marR="0" lvl="6" algn="l" rtl="0">
              <a:spcBef>
                <a:spcPts val="0"/>
              </a:spcBef>
              <a:spcAft>
                <a:spcPts val="0"/>
              </a:spcAft>
              <a:buSzPts val="1400"/>
              <a:buNone/>
              <a:defRPr sz="4100" b="1" i="0" u="none" strike="noStrike" cap="none">
                <a:solidFill>
                  <a:schemeClr val="dk2"/>
                </a:solidFill>
                <a:latin typeface="Lucida Sans"/>
                <a:ea typeface="Lucida Sans"/>
                <a:cs typeface="Lucida Sans"/>
                <a:sym typeface="Lucida Sans"/>
              </a:defRPr>
            </a:lvl7pPr>
            <a:lvl8pPr marR="0" lvl="7" algn="l" rtl="0">
              <a:spcBef>
                <a:spcPts val="0"/>
              </a:spcBef>
              <a:spcAft>
                <a:spcPts val="0"/>
              </a:spcAft>
              <a:buSzPts val="1400"/>
              <a:buNone/>
              <a:defRPr sz="4100" b="1" i="0" u="none" strike="noStrike" cap="none">
                <a:solidFill>
                  <a:schemeClr val="dk2"/>
                </a:solidFill>
                <a:latin typeface="Lucida Sans"/>
                <a:ea typeface="Lucida Sans"/>
                <a:cs typeface="Lucida Sans"/>
                <a:sym typeface="Lucida Sans"/>
              </a:defRPr>
            </a:lvl8pPr>
            <a:lvl9pPr marR="0" lvl="8" algn="l" rtl="0">
              <a:spcBef>
                <a:spcPts val="0"/>
              </a:spcBef>
              <a:spcAft>
                <a:spcPts val="0"/>
              </a:spcAft>
              <a:buSzPts val="1400"/>
              <a:buNone/>
              <a:defRPr sz="4100" b="1" i="0" u="none" strike="noStrike" cap="none">
                <a:solidFill>
                  <a:schemeClr val="dk2"/>
                </a:solidFill>
                <a:latin typeface="Lucida Sans"/>
                <a:ea typeface="Lucida Sans"/>
                <a:cs typeface="Lucida Sans"/>
                <a:sym typeface="Lucida Sans"/>
              </a:defRPr>
            </a:lvl9pPr>
          </a:lstStyle>
          <a:p>
            <a:endParaRPr/>
          </a:p>
        </p:txBody>
      </p:sp>
      <p:sp>
        <p:nvSpPr>
          <p:cNvPr id="15" name="Google Shape;15;p1"/>
          <p:cNvSpPr txBox="1">
            <a:spLocks noGrp="1"/>
          </p:cNvSpPr>
          <p:nvPr>
            <p:ph type="body" idx="1"/>
          </p:nvPr>
        </p:nvSpPr>
        <p:spPr>
          <a:xfrm>
            <a:off x="457200" y="1481138"/>
            <a:ext cx="8229600" cy="4525962"/>
          </a:xfrm>
          <a:prstGeom prst="rect">
            <a:avLst/>
          </a:prstGeom>
          <a:noFill/>
          <a:ln>
            <a:noFill/>
          </a:ln>
        </p:spPr>
        <p:txBody>
          <a:bodyPr spcFirstLastPara="1" wrap="square" lIns="91425" tIns="45700" rIns="91425" bIns="45700" anchor="t" anchorCtr="0">
            <a:noAutofit/>
          </a:bodyPr>
          <a:lstStyle>
            <a:lvl1pPr marL="457200" marR="0" lvl="0" indent="-345186" algn="l" rtl="0">
              <a:spcBef>
                <a:spcPts val="400"/>
              </a:spcBef>
              <a:spcAft>
                <a:spcPts val="0"/>
              </a:spcAft>
              <a:buClr>
                <a:schemeClr val="accent1"/>
              </a:buClr>
              <a:buSzPts val="1836"/>
              <a:buFont typeface="Noto Sans Symbols"/>
              <a:buChar char="🞂"/>
              <a:defRPr sz="2700" b="0" i="0" u="none" strike="noStrike" cap="none">
                <a:solidFill>
                  <a:schemeClr val="dk1"/>
                </a:solidFill>
                <a:latin typeface="Arial"/>
                <a:ea typeface="Arial"/>
                <a:cs typeface="Arial"/>
                <a:sym typeface="Arial"/>
              </a:defRPr>
            </a:lvl1pPr>
            <a:lvl2pPr marL="914400" marR="0" lvl="1" indent="-374650" algn="l" rtl="0">
              <a:spcBef>
                <a:spcPts val="325"/>
              </a:spcBef>
              <a:spcAft>
                <a:spcPts val="0"/>
              </a:spcAft>
              <a:buClr>
                <a:schemeClr val="accent1"/>
              </a:buClr>
              <a:buSzPts val="2300"/>
              <a:buFont typeface="Verdana"/>
              <a:buChar char="◦"/>
              <a:defRPr sz="2300" b="0" i="0" u="none" strike="noStrike" cap="none">
                <a:solidFill>
                  <a:schemeClr val="dk1"/>
                </a:solidFill>
                <a:latin typeface="Arial"/>
                <a:ea typeface="Arial"/>
                <a:cs typeface="Arial"/>
                <a:sym typeface="Arial"/>
              </a:defRPr>
            </a:lvl2pPr>
            <a:lvl3pPr marL="1371600" marR="0" lvl="2" indent="-361950" algn="l" rtl="0">
              <a:spcBef>
                <a:spcPts val="350"/>
              </a:spcBef>
              <a:spcAft>
                <a:spcPts val="0"/>
              </a:spcAft>
              <a:buClr>
                <a:schemeClr val="accent2"/>
              </a:buClr>
              <a:buSzPts val="2100"/>
              <a:buFont typeface="Noto Sans Symbols"/>
              <a:buChar char="●"/>
              <a:defRPr sz="2100" b="0" i="0" u="none" strike="noStrike" cap="none">
                <a:solidFill>
                  <a:schemeClr val="dk1"/>
                </a:solidFill>
                <a:latin typeface="Arial"/>
                <a:ea typeface="Arial"/>
                <a:cs typeface="Arial"/>
                <a:sym typeface="Arial"/>
              </a:defRPr>
            </a:lvl3pPr>
            <a:lvl4pPr marL="1828800" marR="0" lvl="3" indent="-349250" algn="l" rtl="0">
              <a:spcBef>
                <a:spcPts val="350"/>
              </a:spcBef>
              <a:spcAft>
                <a:spcPts val="0"/>
              </a:spcAft>
              <a:buClr>
                <a:schemeClr val="accent2"/>
              </a:buClr>
              <a:buSzPts val="1900"/>
              <a:buFont typeface="Noto Sans Symbols"/>
              <a:buChar char="●"/>
              <a:defRPr sz="1900" b="0" i="0" u="none" strike="noStrike" cap="none">
                <a:solidFill>
                  <a:schemeClr val="dk1"/>
                </a:solidFill>
                <a:latin typeface="Arial"/>
                <a:ea typeface="Arial"/>
                <a:cs typeface="Arial"/>
                <a:sym typeface="Arial"/>
              </a:defRPr>
            </a:lvl4pPr>
            <a:lvl5pPr marL="2286000" marR="0" lvl="4" indent="-355600" algn="l" rtl="0">
              <a:spcBef>
                <a:spcPts val="350"/>
              </a:spcBef>
              <a:spcAft>
                <a:spcPts val="0"/>
              </a:spcAft>
              <a:buClr>
                <a:schemeClr val="accen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42900" algn="l" rtl="0">
              <a:spcBef>
                <a:spcPts val="350"/>
              </a:spcBef>
              <a:spcAft>
                <a:spcPts val="0"/>
              </a:spcAft>
              <a:buClr>
                <a:schemeClr val="accent3"/>
              </a:buClr>
              <a:buSzPts val="1800"/>
              <a:buFont typeface="Noto Sans Symbols"/>
              <a:buChar char="■"/>
              <a:defRPr sz="1800" b="0" i="0" u="none" strike="noStrike" cap="none">
                <a:solidFill>
                  <a:schemeClr val="dk1"/>
                </a:solidFill>
                <a:latin typeface="Arial"/>
                <a:ea typeface="Arial"/>
                <a:cs typeface="Arial"/>
                <a:sym typeface="Arial"/>
              </a:defRPr>
            </a:lvl6pPr>
            <a:lvl7pPr marL="3200400" marR="0" lvl="6" indent="-330200" algn="l" rtl="0">
              <a:spcBef>
                <a:spcPts val="350"/>
              </a:spcBef>
              <a:spcAft>
                <a:spcPts val="0"/>
              </a:spcAft>
              <a:buClr>
                <a:schemeClr val="accent3"/>
              </a:buClr>
              <a:buSzPts val="1600"/>
              <a:buFont typeface="Noto Sans Symbols"/>
              <a:buChar char="■"/>
              <a:defRPr sz="1600" b="0" i="0" u="none" strike="noStrike" cap="none">
                <a:solidFill>
                  <a:schemeClr val="dk1"/>
                </a:solidFill>
                <a:latin typeface="Arial"/>
                <a:ea typeface="Arial"/>
                <a:cs typeface="Arial"/>
                <a:sym typeface="Arial"/>
              </a:defRPr>
            </a:lvl7pPr>
            <a:lvl8pPr marL="3657600" marR="0" lvl="7" indent="-330200" algn="l" rtl="0">
              <a:spcBef>
                <a:spcPts val="350"/>
              </a:spcBef>
              <a:spcAft>
                <a:spcPts val="0"/>
              </a:spcAft>
              <a:buClr>
                <a:schemeClr val="accent3"/>
              </a:buClr>
              <a:buSzPts val="1600"/>
              <a:buFont typeface="Noto Sans Symbols"/>
              <a:buChar char="■"/>
              <a:defRPr sz="1600" b="0" i="0" u="none" strike="noStrike" cap="none">
                <a:solidFill>
                  <a:schemeClr val="dk1"/>
                </a:solidFill>
                <a:latin typeface="Arial"/>
                <a:ea typeface="Arial"/>
                <a:cs typeface="Arial"/>
                <a:sym typeface="Arial"/>
              </a:defRPr>
            </a:lvl8pPr>
            <a:lvl9pPr marL="4114800" marR="0" lvl="8" indent="-330200" algn="l" rtl="0">
              <a:spcBef>
                <a:spcPts val="350"/>
              </a:spcBef>
              <a:spcAft>
                <a:spcPts val="0"/>
              </a:spcAft>
              <a:buClr>
                <a:schemeClr val="accent3"/>
              </a:buClr>
              <a:buSzPts val="1600"/>
              <a:buFont typeface="Noto Sans Symbols"/>
              <a:buChar char="■"/>
              <a:defRPr sz="1600" b="0" i="0" u="none" strike="noStrike" cap="none">
                <a:solidFill>
                  <a:schemeClr val="dk1"/>
                </a:solidFill>
                <a:latin typeface="Arial"/>
                <a:ea typeface="Arial"/>
                <a:cs typeface="Arial"/>
                <a:sym typeface="Arial"/>
              </a:defRPr>
            </a:lvl9pPr>
          </a:lstStyle>
          <a:p>
            <a:endParaRPr/>
          </a:p>
        </p:txBody>
      </p:sp>
      <p:sp>
        <p:nvSpPr>
          <p:cNvPr id="16" name="Google Shape;16;p1"/>
          <p:cNvSpPr txBox="1">
            <a:spLocks noGrp="1"/>
          </p:cNvSpPr>
          <p:nvPr>
            <p:ph type="dt" idx="10"/>
          </p:nvPr>
        </p:nvSpPr>
        <p:spPr>
          <a:xfrm>
            <a:off x="6727825" y="6408738"/>
            <a:ext cx="1919288" cy="36512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0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9pPr>
          </a:lstStyle>
          <a:p>
            <a:endParaRPr/>
          </a:p>
        </p:txBody>
      </p:sp>
      <p:sp>
        <p:nvSpPr>
          <p:cNvPr id="17" name="Google Shape;17;p1"/>
          <p:cNvSpPr txBox="1">
            <a:spLocks noGrp="1"/>
          </p:cNvSpPr>
          <p:nvPr>
            <p:ph type="ftr" idx="11"/>
          </p:nvPr>
        </p:nvSpPr>
        <p:spPr>
          <a:xfrm>
            <a:off x="4379913" y="6408738"/>
            <a:ext cx="2351087" cy="365125"/>
          </a:xfrm>
          <a:prstGeom prst="rect">
            <a:avLst/>
          </a:prstGeom>
          <a:noFill/>
          <a:ln>
            <a:noFill/>
          </a:ln>
        </p:spPr>
        <p:txBody>
          <a:bodyPr spcFirstLastPara="1" wrap="square" lIns="91425" tIns="45700" rIns="91425" bIns="45700" anchor="b" anchorCtr="0">
            <a:noAutofit/>
          </a:bodyPr>
          <a:lstStyle>
            <a:lvl1pPr marR="0" lvl="0" algn="r" rtl="0">
              <a:spcBef>
                <a:spcPts val="0"/>
              </a:spcBef>
              <a:spcAft>
                <a:spcPts val="0"/>
              </a:spcAft>
              <a:buSzPts val="1400"/>
              <a:buNone/>
              <a:defRPr sz="10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200" b="0" i="0" u="none" strike="noStrike" cap="none">
                <a:solidFill>
                  <a:schemeClr val="dk1"/>
                </a:solidFill>
                <a:latin typeface="Times New Roman"/>
                <a:ea typeface="Times New Roman"/>
                <a:cs typeface="Times New Roman"/>
                <a:sym typeface="Times New Roman"/>
              </a:defRPr>
            </a:lvl9pPr>
          </a:lstStyle>
          <a:p>
            <a:endParaRPr/>
          </a:p>
        </p:txBody>
      </p:sp>
      <p:sp>
        <p:nvSpPr>
          <p:cNvPr id="18" name="Google Shape;18;p1"/>
          <p:cNvSpPr txBox="1">
            <a:spLocks noGrp="1"/>
          </p:cNvSpPr>
          <p:nvPr>
            <p:ph type="sldNum" idx="12"/>
          </p:nvPr>
        </p:nvSpPr>
        <p:spPr>
          <a:xfrm>
            <a:off x="8647113" y="6408738"/>
            <a:ext cx="366712" cy="365125"/>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spcAft>
                <a:spcPts val="0"/>
              </a:spcAft>
              <a:buNone/>
              <a:defRPr sz="1000" b="0" i="0" u="none" strike="noStrike" cap="none">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000" b="0" i="0" u="none" strike="noStrike" cap="none">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000" b="0" i="0" u="none" strike="noStrike" cap="none">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000" b="0" i="0" u="none" strike="noStrike" cap="none">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000" b="0" i="0" u="none" strike="noStrike" cap="none">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000" b="0" i="0" u="none" strike="noStrike" cap="none">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000" b="0" i="0" u="none" strike="noStrike" cap="none">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000" b="0" i="0" u="none" strike="noStrike" cap="none">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0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2.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hyperlink" Target="https://www.businessinsider.com.au/super-mario-bros-central-park-abhishek-singh-augmented-reality-video-2017-6?r=US&amp;IR=T" TargetMode="External"/><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www.history.com/topics/ancient-history/the-egyptian-pyramids" TargetMode="External"/><Relationship Id="rId7"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3"/>
          <p:cNvSpPr txBox="1">
            <a:spLocks noGrp="1"/>
          </p:cNvSpPr>
          <p:nvPr>
            <p:ph type="ctrTitle"/>
          </p:nvPr>
        </p:nvSpPr>
        <p:spPr>
          <a:xfrm>
            <a:off x="152400" y="1851025"/>
            <a:ext cx="7772400" cy="134937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br>
              <a:rPr lang="en-US" b="1" dirty="0">
                <a:latin typeface="Arial Rounded"/>
                <a:ea typeface="Arial Rounded"/>
                <a:cs typeface="Arial Rounded"/>
                <a:sym typeface="Arial Rounded"/>
              </a:rPr>
            </a:br>
            <a:r>
              <a:rPr lang="en-US" b="1" dirty="0">
                <a:latin typeface="Arial Rounded"/>
                <a:ea typeface="Arial Rounded"/>
                <a:cs typeface="Arial Rounded"/>
                <a:sym typeface="Arial Rounded"/>
              </a:rPr>
              <a:t>Project Management</a:t>
            </a:r>
            <a:endParaRPr dirty="0"/>
          </a:p>
        </p:txBody>
      </p:sp>
      <p:sp>
        <p:nvSpPr>
          <p:cNvPr id="108" name="Google Shape;108;p13"/>
          <p:cNvSpPr/>
          <p:nvPr/>
        </p:nvSpPr>
        <p:spPr>
          <a:xfrm>
            <a:off x="152400" y="3657600"/>
            <a:ext cx="5791200" cy="13493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b="1" i="0" u="none" strike="noStrike" cap="none" dirty="0">
              <a:solidFill>
                <a:schemeClr val="dk2"/>
              </a:solidFill>
              <a:latin typeface="Arial Rounded"/>
              <a:ea typeface="Arial Rounded"/>
              <a:cs typeface="Arial Rounded"/>
              <a:sym typeface="Arial Rounded"/>
            </a:endParaRPr>
          </a:p>
        </p:txBody>
      </p:sp>
      <p:sp>
        <p:nvSpPr>
          <p:cNvPr id="109" name="Google Shape;109;p13"/>
          <p:cNvSpPr txBox="1"/>
          <p:nvPr/>
        </p:nvSpPr>
        <p:spPr>
          <a:xfrm>
            <a:off x="304800" y="5791200"/>
            <a:ext cx="4793300"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0" i="0" u="none" strike="noStrike" cap="none">
                <a:solidFill>
                  <a:schemeClr val="dk1"/>
                </a:solidFill>
                <a:latin typeface="Times New Roman"/>
                <a:ea typeface="Times New Roman"/>
                <a:cs typeface="Times New Roman"/>
                <a:sym typeface="Times New Roman"/>
              </a:rPr>
              <a:t>Note: See the text itself for full citations.</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Examples of IT Projects</a:t>
            </a:r>
            <a:endParaRPr/>
          </a:p>
        </p:txBody>
      </p:sp>
      <p:sp>
        <p:nvSpPr>
          <p:cNvPr id="213" name="Google Shape;213;p25"/>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Seventh Edition</a:t>
            </a:r>
            <a:endParaRPr/>
          </a:p>
        </p:txBody>
      </p:sp>
      <p:sp>
        <p:nvSpPr>
          <p:cNvPr id="214" name="Google Shape;214;p25"/>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10</a:t>
            </a:fld>
            <a:endParaRPr/>
          </a:p>
        </p:txBody>
      </p:sp>
      <p:sp>
        <p:nvSpPr>
          <p:cNvPr id="215" name="Google Shape;215;p25"/>
          <p:cNvSpPr/>
          <p:nvPr/>
        </p:nvSpPr>
        <p:spPr>
          <a:xfrm>
            <a:off x="2133600" y="4343400"/>
            <a:ext cx="4572000" cy="175432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A Wiki describing two project management software (PMS) for the School of Engineering, Computer and Mathematical Science’s (SECMS) final year students to assist them in selecting one for their R&amp;D project paper</a:t>
            </a:r>
            <a:endParaRPr sz="1800">
              <a:solidFill>
                <a:schemeClr val="dk1"/>
              </a:solidFill>
              <a:latin typeface="Arial"/>
              <a:ea typeface="Arial"/>
              <a:cs typeface="Arial"/>
              <a:sym typeface="Arial"/>
            </a:endParaRPr>
          </a:p>
        </p:txBody>
      </p:sp>
      <p:pic>
        <p:nvPicPr>
          <p:cNvPr id="216" name="Google Shape;216;p25"/>
          <p:cNvPicPr preferRelativeResize="0"/>
          <p:nvPr/>
        </p:nvPicPr>
        <p:blipFill rotWithShape="1">
          <a:blip r:embed="rId3">
            <a:alphaModFix/>
          </a:blip>
          <a:srcRect/>
          <a:stretch/>
        </p:blipFill>
        <p:spPr>
          <a:xfrm>
            <a:off x="2133600" y="1689894"/>
            <a:ext cx="4286250" cy="2381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6"/>
          <p:cNvSpPr txBox="1">
            <a:spLocks noGrp="1"/>
          </p:cNvSpPr>
          <p:nvPr>
            <p:ph type="body" idx="1"/>
          </p:nvPr>
        </p:nvSpPr>
        <p:spPr>
          <a:xfrm>
            <a:off x="457200" y="1481138"/>
            <a:ext cx="8229600" cy="4525962"/>
          </a:xfrm>
          <a:prstGeom prst="rect">
            <a:avLst/>
          </a:prstGeom>
          <a:noFill/>
          <a:ln>
            <a:noFill/>
          </a:ln>
        </p:spPr>
        <p:txBody>
          <a:bodyPr spcFirstLastPara="1" wrap="square" lIns="91425" tIns="45700" rIns="91425" bIns="45700" anchor="t" anchorCtr="0">
            <a:noAutofit/>
          </a:bodyPr>
          <a:lstStyle/>
          <a:p>
            <a:pPr marL="365125" lvl="0" indent="-255587" algn="l" rtl="0">
              <a:spcBef>
                <a:spcPts val="0"/>
              </a:spcBef>
              <a:spcAft>
                <a:spcPts val="0"/>
              </a:spcAft>
              <a:buSzPts val="1836"/>
              <a:buChar char="🞂"/>
            </a:pPr>
            <a:r>
              <a:rPr lang="en-US"/>
              <a:t>Computing everywhere</a:t>
            </a:r>
            <a:endParaRPr/>
          </a:p>
          <a:p>
            <a:pPr marL="365125" lvl="0" indent="-255587" algn="l" rtl="0">
              <a:spcBef>
                <a:spcPts val="400"/>
              </a:spcBef>
              <a:spcAft>
                <a:spcPts val="0"/>
              </a:spcAft>
              <a:buSzPts val="1836"/>
              <a:buChar char="🞂"/>
            </a:pPr>
            <a:r>
              <a:rPr lang="en-US"/>
              <a:t>The Internet of things</a:t>
            </a:r>
            <a:endParaRPr/>
          </a:p>
          <a:p>
            <a:pPr marL="365125" lvl="0" indent="-255587" algn="l" rtl="0">
              <a:spcBef>
                <a:spcPts val="400"/>
              </a:spcBef>
              <a:spcAft>
                <a:spcPts val="0"/>
              </a:spcAft>
              <a:buSzPts val="1836"/>
              <a:buChar char="🞂"/>
            </a:pPr>
            <a:r>
              <a:rPr lang="en-US"/>
              <a:t>3D printing</a:t>
            </a:r>
            <a:endParaRPr/>
          </a:p>
          <a:p>
            <a:pPr marL="365125" lvl="0" indent="-255587" algn="l" rtl="0">
              <a:spcBef>
                <a:spcPts val="400"/>
              </a:spcBef>
              <a:spcAft>
                <a:spcPts val="0"/>
              </a:spcAft>
              <a:buSzPts val="1836"/>
              <a:buChar char="🞂"/>
            </a:pPr>
            <a:r>
              <a:rPr lang="en-US"/>
              <a:t>Advanced, pervasive, and invisible analytics</a:t>
            </a:r>
            <a:endParaRPr/>
          </a:p>
        </p:txBody>
      </p:sp>
      <p:sp>
        <p:nvSpPr>
          <p:cNvPr id="222" name="Google Shape;222;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Top Strategic Technologies</a:t>
            </a:r>
            <a:endParaRPr/>
          </a:p>
        </p:txBody>
      </p:sp>
      <p:sp>
        <p:nvSpPr>
          <p:cNvPr id="223" name="Google Shape;223;p26"/>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224" name="Google Shape;224;p26"/>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7"/>
          <p:cNvSpPr/>
          <p:nvPr/>
        </p:nvSpPr>
        <p:spPr>
          <a:xfrm>
            <a:off x="0" y="0"/>
            <a:ext cx="9144000" cy="6898464"/>
          </a:xfrm>
          <a:prstGeom prst="rect">
            <a:avLst/>
          </a:prstGeom>
          <a:gradFill>
            <a:gsLst>
              <a:gs pos="0">
                <a:srgbClr val="0C0C0C"/>
              </a:gs>
              <a:gs pos="54000">
                <a:srgbClr val="343434"/>
              </a:gs>
              <a:gs pos="100000">
                <a:srgbClr val="1A6172"/>
              </a:gs>
            </a:gsLst>
            <a:path path="circle">
              <a:fillToRect l="50000" t="50000" r="50000" b="50000"/>
            </a:path>
            <a:tileRect/>
          </a:gradFill>
          <a:ln w="55000" cap="flat" cmpd="thickThin">
            <a:solidFill>
              <a:srgbClr val="20768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chemeClr val="lt1"/>
              </a:solidFill>
              <a:latin typeface="Times New Roman"/>
              <a:ea typeface="Times New Roman"/>
              <a:cs typeface="Times New Roman"/>
              <a:sym typeface="Times New Roman"/>
            </a:endParaRPr>
          </a:p>
        </p:txBody>
      </p:sp>
      <p:sp>
        <p:nvSpPr>
          <p:cNvPr id="230" name="Google Shape;230;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520">
                <a:solidFill>
                  <a:schemeClr val="lt1"/>
                </a:solidFill>
              </a:rPr>
              <a:t>Strategic Technologies… but IT shouldn’t manage us, we should be able to manage the technology</a:t>
            </a:r>
            <a:endParaRPr sz="2520">
              <a:solidFill>
                <a:schemeClr val="lt1"/>
              </a:solidFill>
            </a:endParaRPr>
          </a:p>
        </p:txBody>
      </p:sp>
      <p:sp>
        <p:nvSpPr>
          <p:cNvPr id="231" name="Google Shape;231;p27"/>
          <p:cNvSpPr txBox="1">
            <a:spLocks noGrp="1"/>
          </p:cNvSpPr>
          <p:nvPr>
            <p:ph type="sldNum" idx="4294967295"/>
          </p:nvPr>
        </p:nvSpPr>
        <p:spPr>
          <a:xfrm>
            <a:off x="6553200" y="6356350"/>
            <a:ext cx="213360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pic>
        <p:nvPicPr>
          <p:cNvPr id="232" name="Google Shape;232;p27"/>
          <p:cNvPicPr preferRelativeResize="0"/>
          <p:nvPr/>
        </p:nvPicPr>
        <p:blipFill rotWithShape="1">
          <a:blip r:embed="rId3">
            <a:alphaModFix/>
          </a:blip>
          <a:srcRect/>
          <a:stretch/>
        </p:blipFill>
        <p:spPr>
          <a:xfrm>
            <a:off x="1816726" y="2014944"/>
            <a:ext cx="1917074" cy="1287378"/>
          </a:xfrm>
          <a:prstGeom prst="rect">
            <a:avLst/>
          </a:prstGeom>
          <a:noFill/>
          <a:ln>
            <a:noFill/>
          </a:ln>
        </p:spPr>
      </p:pic>
      <p:pic>
        <p:nvPicPr>
          <p:cNvPr id="233" name="Google Shape;233;p27"/>
          <p:cNvPicPr preferRelativeResize="0"/>
          <p:nvPr/>
        </p:nvPicPr>
        <p:blipFill rotWithShape="1">
          <a:blip r:embed="rId4">
            <a:alphaModFix/>
          </a:blip>
          <a:srcRect/>
          <a:stretch/>
        </p:blipFill>
        <p:spPr>
          <a:xfrm>
            <a:off x="3733800" y="1981931"/>
            <a:ext cx="2689641" cy="1514475"/>
          </a:xfrm>
          <a:prstGeom prst="rect">
            <a:avLst/>
          </a:prstGeom>
          <a:noFill/>
          <a:ln>
            <a:noFill/>
          </a:ln>
        </p:spPr>
      </p:pic>
      <p:pic>
        <p:nvPicPr>
          <p:cNvPr id="234" name="Google Shape;234;p27"/>
          <p:cNvPicPr preferRelativeResize="0"/>
          <p:nvPr/>
        </p:nvPicPr>
        <p:blipFill rotWithShape="1">
          <a:blip r:embed="rId5">
            <a:alphaModFix/>
          </a:blip>
          <a:srcRect/>
          <a:stretch/>
        </p:blipFill>
        <p:spPr>
          <a:xfrm>
            <a:off x="2475463" y="5119355"/>
            <a:ext cx="2353965" cy="1704975"/>
          </a:xfrm>
          <a:prstGeom prst="rect">
            <a:avLst/>
          </a:prstGeom>
          <a:noFill/>
          <a:ln>
            <a:noFill/>
          </a:ln>
        </p:spPr>
      </p:pic>
      <p:pic>
        <p:nvPicPr>
          <p:cNvPr id="235" name="Google Shape;235;p27"/>
          <p:cNvPicPr preferRelativeResize="0"/>
          <p:nvPr/>
        </p:nvPicPr>
        <p:blipFill rotWithShape="1">
          <a:blip r:embed="rId6">
            <a:alphaModFix/>
          </a:blip>
          <a:srcRect/>
          <a:stretch/>
        </p:blipFill>
        <p:spPr>
          <a:xfrm>
            <a:off x="3003749" y="3667110"/>
            <a:ext cx="1891848" cy="1482196"/>
          </a:xfrm>
          <a:prstGeom prst="rect">
            <a:avLst/>
          </a:prstGeom>
          <a:noFill/>
          <a:ln>
            <a:noFill/>
          </a:ln>
        </p:spPr>
      </p:pic>
      <p:pic>
        <p:nvPicPr>
          <p:cNvPr id="236" name="Google Shape;236;p27"/>
          <p:cNvPicPr preferRelativeResize="0"/>
          <p:nvPr/>
        </p:nvPicPr>
        <p:blipFill rotWithShape="1">
          <a:blip r:embed="rId7">
            <a:alphaModFix/>
          </a:blip>
          <a:srcRect/>
          <a:stretch/>
        </p:blipFill>
        <p:spPr>
          <a:xfrm>
            <a:off x="6447460" y="3092910"/>
            <a:ext cx="2176669" cy="1507545"/>
          </a:xfrm>
          <a:prstGeom prst="rect">
            <a:avLst/>
          </a:prstGeom>
          <a:noFill/>
          <a:ln>
            <a:noFill/>
          </a:ln>
        </p:spPr>
      </p:pic>
      <p:pic>
        <p:nvPicPr>
          <p:cNvPr id="237" name="Google Shape;237;p27"/>
          <p:cNvPicPr preferRelativeResize="0"/>
          <p:nvPr/>
        </p:nvPicPr>
        <p:blipFill rotWithShape="1">
          <a:blip r:embed="rId8">
            <a:alphaModFix/>
          </a:blip>
          <a:srcRect/>
          <a:stretch/>
        </p:blipFill>
        <p:spPr>
          <a:xfrm>
            <a:off x="293682" y="3469872"/>
            <a:ext cx="2327764" cy="1543409"/>
          </a:xfrm>
          <a:prstGeom prst="rect">
            <a:avLst/>
          </a:prstGeom>
          <a:noFill/>
          <a:ln>
            <a:noFill/>
          </a:ln>
        </p:spPr>
      </p:pic>
      <p:pic>
        <p:nvPicPr>
          <p:cNvPr id="238" name="Google Shape;238;p27"/>
          <p:cNvPicPr preferRelativeResize="0"/>
          <p:nvPr/>
        </p:nvPicPr>
        <p:blipFill rotWithShape="1">
          <a:blip r:embed="rId9">
            <a:alphaModFix/>
          </a:blip>
          <a:srcRect/>
          <a:stretch/>
        </p:blipFill>
        <p:spPr>
          <a:xfrm>
            <a:off x="603639" y="5243604"/>
            <a:ext cx="1614396" cy="1614396"/>
          </a:xfrm>
          <a:prstGeom prst="rect">
            <a:avLst/>
          </a:prstGeom>
          <a:noFill/>
          <a:ln>
            <a:noFill/>
          </a:ln>
        </p:spPr>
      </p:pic>
      <p:pic>
        <p:nvPicPr>
          <p:cNvPr id="239" name="Google Shape;239;p27"/>
          <p:cNvPicPr preferRelativeResize="0"/>
          <p:nvPr/>
        </p:nvPicPr>
        <p:blipFill rotWithShape="1">
          <a:blip r:embed="rId10">
            <a:alphaModFix/>
          </a:blip>
          <a:srcRect/>
          <a:stretch/>
        </p:blipFill>
        <p:spPr>
          <a:xfrm>
            <a:off x="6805612" y="1349711"/>
            <a:ext cx="1881188" cy="1447800"/>
          </a:xfrm>
          <a:prstGeom prst="rect">
            <a:avLst/>
          </a:prstGeom>
          <a:noFill/>
          <a:ln>
            <a:noFill/>
          </a:ln>
        </p:spPr>
      </p:pic>
      <p:pic>
        <p:nvPicPr>
          <p:cNvPr id="240" name="Google Shape;240;p27"/>
          <p:cNvPicPr preferRelativeResize="0"/>
          <p:nvPr/>
        </p:nvPicPr>
        <p:blipFill rotWithShape="1">
          <a:blip r:embed="rId11">
            <a:alphaModFix/>
          </a:blip>
          <a:srcRect/>
          <a:stretch/>
        </p:blipFill>
        <p:spPr>
          <a:xfrm>
            <a:off x="4843974" y="4150598"/>
            <a:ext cx="1399911" cy="1051081"/>
          </a:xfrm>
          <a:prstGeom prst="rect">
            <a:avLst/>
          </a:prstGeom>
          <a:noFill/>
          <a:ln>
            <a:noFill/>
          </a:ln>
        </p:spPr>
      </p:pic>
      <p:pic>
        <p:nvPicPr>
          <p:cNvPr id="241" name="Google Shape;241;p27"/>
          <p:cNvPicPr preferRelativeResize="0"/>
          <p:nvPr/>
        </p:nvPicPr>
        <p:blipFill rotWithShape="1">
          <a:blip r:embed="rId12">
            <a:alphaModFix/>
          </a:blip>
          <a:srcRect/>
          <a:stretch/>
        </p:blipFill>
        <p:spPr>
          <a:xfrm>
            <a:off x="5181600" y="5724587"/>
            <a:ext cx="2937642" cy="1173877"/>
          </a:xfrm>
          <a:prstGeom prst="rect">
            <a:avLst/>
          </a:prstGeom>
          <a:noFill/>
          <a:ln>
            <a:noFill/>
          </a:ln>
        </p:spPr>
      </p:pic>
      <p:pic>
        <p:nvPicPr>
          <p:cNvPr id="242" name="Google Shape;242;p27"/>
          <p:cNvPicPr preferRelativeResize="0"/>
          <p:nvPr/>
        </p:nvPicPr>
        <p:blipFill rotWithShape="1">
          <a:blip r:embed="rId13">
            <a:alphaModFix/>
          </a:blip>
          <a:srcRect/>
          <a:stretch/>
        </p:blipFill>
        <p:spPr>
          <a:xfrm>
            <a:off x="7178945" y="4463153"/>
            <a:ext cx="1648759" cy="1716208"/>
          </a:xfrm>
          <a:prstGeom prst="rect">
            <a:avLst/>
          </a:prstGeom>
          <a:noFill/>
          <a:ln>
            <a:noFill/>
          </a:ln>
        </p:spPr>
      </p:pic>
      <p:pic>
        <p:nvPicPr>
          <p:cNvPr id="243" name="Google Shape;243;p27"/>
          <p:cNvPicPr preferRelativeResize="0"/>
          <p:nvPr/>
        </p:nvPicPr>
        <p:blipFill rotWithShape="1">
          <a:blip r:embed="rId14">
            <a:alphaModFix/>
          </a:blip>
          <a:srcRect/>
          <a:stretch/>
        </p:blipFill>
        <p:spPr>
          <a:xfrm>
            <a:off x="151070" y="1521467"/>
            <a:ext cx="1848645" cy="1110979"/>
          </a:xfrm>
          <a:prstGeom prst="rect">
            <a:avLst/>
          </a:prstGeom>
          <a:noFill/>
          <a:ln>
            <a:noFill/>
          </a:ln>
        </p:spPr>
      </p:pic>
      <p:pic>
        <p:nvPicPr>
          <p:cNvPr id="244" name="Google Shape;244;p27" descr="Recorte de pantalla">
            <a:hlinkClick r:id="rId15"/>
          </p:cNvPr>
          <p:cNvPicPr preferRelativeResize="0"/>
          <p:nvPr/>
        </p:nvPicPr>
        <p:blipFill rotWithShape="1">
          <a:blip r:embed="rId16">
            <a:alphaModFix/>
          </a:blip>
          <a:srcRect/>
          <a:stretch/>
        </p:blipFill>
        <p:spPr>
          <a:xfrm>
            <a:off x="1395419" y="2009312"/>
            <a:ext cx="6153576" cy="348272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233"/>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235"/>
                                        </p:tgtEl>
                                        <p:attrNameLst>
                                          <p:attrName>style.visibility</p:attrName>
                                        </p:attrNameLst>
                                      </p:cBhvr>
                                      <p:to>
                                        <p:strVal val="visible"/>
                                      </p:to>
                                    </p:set>
                                  </p:childTnLst>
                                </p:cTn>
                              </p:par>
                              <p:par>
                                <p:cTn id="11" presetID="1" presetClass="entr" presetSubtype="0" fill="hold" nodeType="withEffect">
                                  <p:stCondLst>
                                    <p:cond delay="1700"/>
                                  </p:stCondLst>
                                  <p:childTnLst>
                                    <p:set>
                                      <p:cBhvr>
                                        <p:cTn id="12" dur="1" fill="hold">
                                          <p:stCondLst>
                                            <p:cond delay="0"/>
                                          </p:stCondLst>
                                        </p:cTn>
                                        <p:tgtEl>
                                          <p:spTgt spid="237"/>
                                        </p:tgtEl>
                                        <p:attrNameLst>
                                          <p:attrName>style.visibility</p:attrName>
                                        </p:attrNameLst>
                                      </p:cBhvr>
                                      <p:to>
                                        <p:strVal val="visible"/>
                                      </p:to>
                                    </p:set>
                                  </p:childTnLst>
                                </p:cTn>
                              </p:par>
                              <p:par>
                                <p:cTn id="13" presetID="1" presetClass="entr" presetSubtype="0" fill="hold" nodeType="withEffect">
                                  <p:stCondLst>
                                    <p:cond delay="250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3300"/>
                                  </p:stCondLst>
                                  <p:childTnLst>
                                    <p:set>
                                      <p:cBhvr>
                                        <p:cTn id="16" dur="1" fill="hold">
                                          <p:stCondLst>
                                            <p:cond delay="0"/>
                                          </p:stCondLst>
                                        </p:cTn>
                                        <p:tgtEl>
                                          <p:spTgt spid="240"/>
                                        </p:tgtEl>
                                        <p:attrNameLst>
                                          <p:attrName>style.visibility</p:attrName>
                                        </p:attrNameLst>
                                      </p:cBhvr>
                                      <p:to>
                                        <p:strVal val="visible"/>
                                      </p:to>
                                    </p:set>
                                  </p:childTnLst>
                                </p:cTn>
                              </p:par>
                              <p:par>
                                <p:cTn id="17" presetID="1" presetClass="entr" presetSubtype="0" fill="hold" nodeType="withEffect">
                                  <p:stCondLst>
                                    <p:cond delay="3800"/>
                                  </p:stCondLst>
                                  <p:childTnLst>
                                    <p:set>
                                      <p:cBhvr>
                                        <p:cTn id="18" dur="1" fill="hold">
                                          <p:stCondLst>
                                            <p:cond delay="0"/>
                                          </p:stCondLst>
                                        </p:cTn>
                                        <p:tgtEl>
                                          <p:spTgt spid="234"/>
                                        </p:tgtEl>
                                        <p:attrNameLst>
                                          <p:attrName>style.visibility</p:attrName>
                                        </p:attrNameLst>
                                      </p:cBhvr>
                                      <p:to>
                                        <p:strVal val="visible"/>
                                      </p:to>
                                    </p:set>
                                  </p:childTnLst>
                                </p:cTn>
                              </p:par>
                              <p:par>
                                <p:cTn id="19" presetID="1" presetClass="entr" presetSubtype="0" fill="hold" nodeType="withEffect">
                                  <p:stCondLst>
                                    <p:cond delay="4500"/>
                                  </p:stCondLst>
                                  <p:childTnLst>
                                    <p:set>
                                      <p:cBhvr>
                                        <p:cTn id="20" dur="1" fill="hold">
                                          <p:stCondLst>
                                            <p:cond delay="0"/>
                                          </p:stCondLst>
                                        </p:cTn>
                                        <p:tgtEl>
                                          <p:spTgt spid="241"/>
                                        </p:tgtEl>
                                        <p:attrNameLst>
                                          <p:attrName>style.visibility</p:attrName>
                                        </p:attrNameLst>
                                      </p:cBhvr>
                                      <p:to>
                                        <p:strVal val="visible"/>
                                      </p:to>
                                    </p:set>
                                  </p:childTnLst>
                                </p:cTn>
                              </p:par>
                              <p:par>
                                <p:cTn id="21" presetID="1" presetClass="entr" presetSubtype="0" fill="hold" nodeType="withEffect">
                                  <p:stCondLst>
                                    <p:cond delay="5400"/>
                                  </p:stCondLst>
                                  <p:childTnLst>
                                    <p:set>
                                      <p:cBhvr>
                                        <p:cTn id="22" dur="1" fill="hold">
                                          <p:stCondLst>
                                            <p:cond delay="0"/>
                                          </p:stCondLst>
                                        </p:cTn>
                                        <p:tgtEl>
                                          <p:spTgt spid="242"/>
                                        </p:tgtEl>
                                        <p:attrNameLst>
                                          <p:attrName>style.visibility</p:attrName>
                                        </p:attrNameLst>
                                      </p:cBhvr>
                                      <p:to>
                                        <p:strVal val="visible"/>
                                      </p:to>
                                    </p:set>
                                  </p:childTnLst>
                                </p:cTn>
                              </p:par>
                              <p:par>
                                <p:cTn id="23" presetID="1" presetClass="entr" presetSubtype="0" fill="hold" nodeType="withEffect">
                                  <p:stCondLst>
                                    <p:cond delay="6200"/>
                                  </p:stCondLst>
                                  <p:childTnLst>
                                    <p:set>
                                      <p:cBhvr>
                                        <p:cTn id="24" dur="1" fill="hold">
                                          <p:stCondLst>
                                            <p:cond delay="0"/>
                                          </p:stCondLst>
                                        </p:cTn>
                                        <p:tgtEl>
                                          <p:spTgt spid="236"/>
                                        </p:tgtEl>
                                        <p:attrNameLst>
                                          <p:attrName>style.visibility</p:attrName>
                                        </p:attrNameLst>
                                      </p:cBhvr>
                                      <p:to>
                                        <p:strVal val="visible"/>
                                      </p:to>
                                    </p:set>
                                  </p:childTnLst>
                                </p:cTn>
                              </p:par>
                              <p:par>
                                <p:cTn id="25" presetID="1" presetClass="entr" presetSubtype="0" fill="hold" nodeType="withEffect">
                                  <p:stCondLst>
                                    <p:cond delay="6800"/>
                                  </p:stCondLst>
                                  <p:childTnLst>
                                    <p:set>
                                      <p:cBhvr>
                                        <p:cTn id="26" dur="1" fill="hold">
                                          <p:stCondLst>
                                            <p:cond delay="0"/>
                                          </p:stCondLst>
                                        </p:cTn>
                                        <p:tgtEl>
                                          <p:spTgt spid="239"/>
                                        </p:tgtEl>
                                        <p:attrNameLst>
                                          <p:attrName>style.visibility</p:attrName>
                                        </p:attrNameLst>
                                      </p:cBhvr>
                                      <p:to>
                                        <p:strVal val="visible"/>
                                      </p:to>
                                    </p:set>
                                  </p:childTnLst>
                                </p:cTn>
                              </p:par>
                              <p:par>
                                <p:cTn id="27" presetID="1" presetClass="entr" presetSubtype="0" fill="hold" nodeType="withEffect">
                                  <p:stCondLst>
                                    <p:cond delay="7900"/>
                                  </p:stCondLst>
                                  <p:childTnLst>
                                    <p:set>
                                      <p:cBhvr>
                                        <p:cTn id="28" dur="1" fill="hold">
                                          <p:stCondLst>
                                            <p:cond delay="0"/>
                                          </p:stCondLst>
                                        </p:cTn>
                                        <p:tgtEl>
                                          <p:spTgt spid="2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8"/>
          <p:cNvSpPr txBox="1">
            <a:spLocks noGrp="1"/>
          </p:cNvSpPr>
          <p:nvPr>
            <p:ph type="body" idx="1"/>
          </p:nvPr>
        </p:nvSpPr>
        <p:spPr>
          <a:xfrm>
            <a:off x="457200" y="1481138"/>
            <a:ext cx="8229600" cy="4525962"/>
          </a:xfrm>
          <a:prstGeom prst="rect">
            <a:avLst/>
          </a:prstGeom>
          <a:noFill/>
          <a:ln>
            <a:noFill/>
          </a:ln>
        </p:spPr>
        <p:txBody>
          <a:bodyPr spcFirstLastPara="1" wrap="square" lIns="91425" tIns="45700" rIns="91425" bIns="45700" anchor="t" anchorCtr="0">
            <a:noAutofit/>
          </a:bodyPr>
          <a:lstStyle/>
          <a:p>
            <a:pPr marL="365125" lvl="0" indent="-255587" algn="l" rtl="0">
              <a:spcBef>
                <a:spcPts val="0"/>
              </a:spcBef>
              <a:spcAft>
                <a:spcPts val="0"/>
              </a:spcAft>
              <a:buSzPts val="1836"/>
              <a:buChar char="🞂"/>
            </a:pPr>
            <a:r>
              <a:rPr lang="en-US"/>
              <a:t>A </a:t>
            </a:r>
            <a:r>
              <a:rPr lang="en-US" b="1"/>
              <a:t>project</a:t>
            </a:r>
            <a:r>
              <a:rPr lang="en-US"/>
              <a:t> </a:t>
            </a:r>
            <a:endParaRPr/>
          </a:p>
          <a:p>
            <a:pPr marL="620713" lvl="1" indent="-228600" algn="l" rtl="0">
              <a:spcBef>
                <a:spcPts val="325"/>
              </a:spcBef>
              <a:spcAft>
                <a:spcPts val="0"/>
              </a:spcAft>
              <a:buSzPts val="2300"/>
              <a:buChar char="◦"/>
            </a:pPr>
            <a:r>
              <a:rPr lang="en-US"/>
              <a:t>has a unique purpose</a:t>
            </a:r>
            <a:endParaRPr/>
          </a:p>
          <a:p>
            <a:pPr marL="620713" lvl="1" indent="-228600" algn="l" rtl="0">
              <a:spcBef>
                <a:spcPts val="325"/>
              </a:spcBef>
              <a:spcAft>
                <a:spcPts val="0"/>
              </a:spcAft>
              <a:buSzPts val="2300"/>
              <a:buChar char="◦"/>
            </a:pPr>
            <a:r>
              <a:rPr lang="en-US"/>
              <a:t>is temporary</a:t>
            </a:r>
            <a:endParaRPr/>
          </a:p>
          <a:p>
            <a:pPr marL="620713" lvl="1" indent="-228600" algn="l" rtl="0">
              <a:spcBef>
                <a:spcPts val="325"/>
              </a:spcBef>
              <a:spcAft>
                <a:spcPts val="0"/>
              </a:spcAft>
              <a:buSzPts val="2300"/>
              <a:buChar char="◦"/>
            </a:pPr>
            <a:r>
              <a:rPr lang="en-US"/>
              <a:t>is developed using progressive elaboration</a:t>
            </a:r>
            <a:endParaRPr/>
          </a:p>
          <a:p>
            <a:pPr marL="620713" lvl="1" indent="-228600" algn="l" rtl="0">
              <a:spcBef>
                <a:spcPts val="325"/>
              </a:spcBef>
              <a:spcAft>
                <a:spcPts val="0"/>
              </a:spcAft>
              <a:buSzPts val="2300"/>
              <a:buChar char="◦"/>
            </a:pPr>
            <a:r>
              <a:rPr lang="en-US"/>
              <a:t>requires resources, often from various areas</a:t>
            </a:r>
            <a:endParaRPr/>
          </a:p>
          <a:p>
            <a:pPr marL="620713" lvl="1" indent="-228600" algn="l" rtl="0">
              <a:spcBef>
                <a:spcPts val="325"/>
              </a:spcBef>
              <a:spcAft>
                <a:spcPts val="0"/>
              </a:spcAft>
              <a:buSzPts val="2300"/>
              <a:buChar char="◦"/>
            </a:pPr>
            <a:r>
              <a:rPr lang="en-US"/>
              <a:t>should have a primary customer or sponsor</a:t>
            </a:r>
            <a:endParaRPr/>
          </a:p>
          <a:p>
            <a:pPr marL="858838" lvl="2" indent="-228600" algn="l" rtl="0">
              <a:spcBef>
                <a:spcPts val="350"/>
              </a:spcBef>
              <a:spcAft>
                <a:spcPts val="0"/>
              </a:spcAft>
              <a:buSzPts val="2100"/>
              <a:buChar char="●"/>
            </a:pPr>
            <a:r>
              <a:rPr lang="en-US"/>
              <a:t>The </a:t>
            </a:r>
            <a:r>
              <a:rPr lang="en-US" b="1"/>
              <a:t>project sponsor</a:t>
            </a:r>
            <a:r>
              <a:rPr lang="en-US"/>
              <a:t> usually provides the direction and funding for the project</a:t>
            </a:r>
            <a:endParaRPr/>
          </a:p>
          <a:p>
            <a:pPr marL="620713" lvl="1" indent="-228600" algn="l" rtl="0">
              <a:spcBef>
                <a:spcPts val="325"/>
              </a:spcBef>
              <a:spcAft>
                <a:spcPts val="0"/>
              </a:spcAft>
              <a:buSzPts val="2300"/>
              <a:buChar char="◦"/>
            </a:pPr>
            <a:r>
              <a:rPr lang="en-US"/>
              <a:t>involves uncertainty</a:t>
            </a:r>
            <a:endParaRPr/>
          </a:p>
          <a:p>
            <a:pPr marL="365125" lvl="0" indent="-151955" algn="l" rtl="0">
              <a:spcBef>
                <a:spcPts val="400"/>
              </a:spcBef>
              <a:spcAft>
                <a:spcPts val="0"/>
              </a:spcAft>
              <a:buSzPts val="1632"/>
              <a:buNone/>
            </a:pPr>
            <a:endParaRPr sz="2400"/>
          </a:p>
        </p:txBody>
      </p:sp>
      <p:sp>
        <p:nvSpPr>
          <p:cNvPr id="250" name="Google Shape;250;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Project Attributes</a:t>
            </a:r>
            <a:endParaRPr/>
          </a:p>
        </p:txBody>
      </p:sp>
      <p:sp>
        <p:nvSpPr>
          <p:cNvPr id="251" name="Google Shape;251;p28"/>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252" name="Google Shape;252;p28"/>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Project Attributes: Example</a:t>
            </a:r>
            <a:endParaRPr/>
          </a:p>
        </p:txBody>
      </p:sp>
      <p:sp>
        <p:nvSpPr>
          <p:cNvPr id="258" name="Google Shape;258;p29"/>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Seventh Edition</a:t>
            </a:r>
            <a:endParaRPr/>
          </a:p>
        </p:txBody>
      </p:sp>
      <p:sp>
        <p:nvSpPr>
          <p:cNvPr id="259" name="Google Shape;259;p29"/>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14</a:t>
            </a:fld>
            <a:endParaRPr/>
          </a:p>
        </p:txBody>
      </p:sp>
      <p:pic>
        <p:nvPicPr>
          <p:cNvPr id="260" name="Google Shape;260;p29"/>
          <p:cNvPicPr preferRelativeResize="0"/>
          <p:nvPr/>
        </p:nvPicPr>
        <p:blipFill rotWithShape="1">
          <a:blip r:embed="rId3">
            <a:alphaModFix/>
          </a:blip>
          <a:srcRect/>
          <a:stretch/>
        </p:blipFill>
        <p:spPr>
          <a:xfrm>
            <a:off x="3124200" y="1628998"/>
            <a:ext cx="2714625" cy="1647825"/>
          </a:xfrm>
          <a:prstGeom prst="rect">
            <a:avLst/>
          </a:prstGeom>
          <a:noFill/>
          <a:ln>
            <a:noFill/>
          </a:ln>
        </p:spPr>
      </p:pic>
      <p:sp>
        <p:nvSpPr>
          <p:cNvPr id="261" name="Google Shape;261;p29"/>
          <p:cNvSpPr txBox="1"/>
          <p:nvPr/>
        </p:nvSpPr>
        <p:spPr>
          <a:xfrm>
            <a:off x="1600200" y="3488173"/>
            <a:ext cx="6172200" cy="110799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Capture the information of a Security Bank Card and store encrypted data in the smartphone for future access of the security information</a:t>
            </a:r>
            <a:endParaRPr sz="2200">
              <a:solidFill>
                <a:schemeClr val="dk1"/>
              </a:solidFill>
              <a:latin typeface="Times New Roman"/>
              <a:ea typeface="Times New Roman"/>
              <a:cs typeface="Times New Roman"/>
              <a:sym typeface="Times New Roman"/>
            </a:endParaRPr>
          </a:p>
        </p:txBody>
      </p:sp>
      <p:pic>
        <p:nvPicPr>
          <p:cNvPr id="262" name="Google Shape;262;p29"/>
          <p:cNvPicPr preferRelativeResize="0"/>
          <p:nvPr/>
        </p:nvPicPr>
        <p:blipFill rotWithShape="1">
          <a:blip r:embed="rId4">
            <a:alphaModFix/>
          </a:blip>
          <a:srcRect/>
          <a:stretch/>
        </p:blipFill>
        <p:spPr>
          <a:xfrm rot="-1423252">
            <a:off x="6598284" y="1502472"/>
            <a:ext cx="1869407" cy="1869407"/>
          </a:xfrm>
          <a:prstGeom prst="rect">
            <a:avLst/>
          </a:prstGeom>
          <a:noFill/>
          <a:ln>
            <a:noFill/>
          </a:ln>
        </p:spPr>
      </p:pic>
      <p:pic>
        <p:nvPicPr>
          <p:cNvPr id="263" name="Google Shape;263;p29"/>
          <p:cNvPicPr preferRelativeResize="0"/>
          <p:nvPr/>
        </p:nvPicPr>
        <p:blipFill rotWithShape="1">
          <a:blip r:embed="rId5">
            <a:alphaModFix/>
          </a:blip>
          <a:srcRect/>
          <a:stretch/>
        </p:blipFill>
        <p:spPr>
          <a:xfrm>
            <a:off x="2638068" y="4919301"/>
            <a:ext cx="1945305" cy="1516419"/>
          </a:xfrm>
          <a:prstGeom prst="rect">
            <a:avLst/>
          </a:prstGeom>
          <a:noFill/>
          <a:ln>
            <a:noFill/>
          </a:ln>
        </p:spPr>
      </p:pic>
      <p:sp>
        <p:nvSpPr>
          <p:cNvPr id="264" name="Google Shape;264;p29"/>
          <p:cNvSpPr txBox="1"/>
          <p:nvPr/>
        </p:nvSpPr>
        <p:spPr>
          <a:xfrm>
            <a:off x="4876800" y="5185463"/>
            <a:ext cx="3575018" cy="110799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Estimate Time</a:t>
            </a:r>
            <a:endParaRPr/>
          </a:p>
          <a:p>
            <a:pPr marL="0" marR="0" lvl="0" indent="0" algn="l" rtl="0">
              <a:spcBef>
                <a:spcPts val="0"/>
              </a:spcBef>
              <a:spcAft>
                <a:spcPts val="0"/>
              </a:spcAft>
              <a:buNone/>
            </a:pPr>
            <a:endParaRPr sz="22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Deliverables every two weeks</a:t>
            </a:r>
            <a:endParaRPr sz="2200">
              <a:solidFill>
                <a:schemeClr val="dk1"/>
              </a:solidFill>
              <a:latin typeface="Times New Roman"/>
              <a:ea typeface="Times New Roman"/>
              <a:cs typeface="Times New Roman"/>
              <a:sym typeface="Times New Roman"/>
            </a:endParaRPr>
          </a:p>
        </p:txBody>
      </p:sp>
      <p:sp>
        <p:nvSpPr>
          <p:cNvPr id="265" name="Google Shape;265;p29"/>
          <p:cNvSpPr txBox="1"/>
          <p:nvPr/>
        </p:nvSpPr>
        <p:spPr>
          <a:xfrm>
            <a:off x="609600" y="2209800"/>
            <a:ext cx="2209800" cy="430887"/>
          </a:xfrm>
          <a:prstGeom prst="rect">
            <a:avLst/>
          </a:prstGeom>
          <a:gradFill>
            <a:gsLst>
              <a:gs pos="0">
                <a:srgbClr val="92D3EE"/>
              </a:gs>
              <a:gs pos="65000">
                <a:srgbClr val="C6ECFD"/>
              </a:gs>
              <a:gs pos="100000">
                <a:srgbClr val="D4F2FF"/>
              </a:gs>
            </a:gsLst>
            <a:lin ang="16200000" scaled="0"/>
          </a:gradFill>
          <a:ln w="9525" cap="flat" cmpd="sng">
            <a:solidFill>
              <a:schemeClr val="accent1"/>
            </a:solidFill>
            <a:prstDash val="solid"/>
            <a:round/>
            <a:headEnd type="none" w="sm" len="sm"/>
            <a:tailEnd type="none" w="sm" len="sm"/>
          </a:ln>
          <a:effectLst>
            <a:outerShdw blurRad="50800" dist="38100" dir="5400000" rotWithShape="0">
              <a:srgbClr val="000000">
                <a:alpha val="34901"/>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Unique purpose</a:t>
            </a:r>
            <a:endParaRPr sz="2200">
              <a:solidFill>
                <a:schemeClr val="dk1"/>
              </a:solidFill>
              <a:latin typeface="Times New Roman"/>
              <a:ea typeface="Times New Roman"/>
              <a:cs typeface="Times New Roman"/>
              <a:sym typeface="Times New Roman"/>
            </a:endParaRPr>
          </a:p>
        </p:txBody>
      </p:sp>
      <p:sp>
        <p:nvSpPr>
          <p:cNvPr id="266" name="Google Shape;266;p29"/>
          <p:cNvSpPr txBox="1"/>
          <p:nvPr/>
        </p:nvSpPr>
        <p:spPr>
          <a:xfrm>
            <a:off x="281555" y="5246788"/>
            <a:ext cx="2209800" cy="461665"/>
          </a:xfrm>
          <a:prstGeom prst="rect">
            <a:avLst/>
          </a:prstGeom>
          <a:gradFill>
            <a:gsLst>
              <a:gs pos="0">
                <a:srgbClr val="92D3EE"/>
              </a:gs>
              <a:gs pos="65000">
                <a:srgbClr val="C6ECFD"/>
              </a:gs>
              <a:gs pos="100000">
                <a:srgbClr val="D4F2FF"/>
              </a:gs>
            </a:gsLst>
            <a:lin ang="16200000" scaled="0"/>
          </a:gradFill>
          <a:ln w="9525" cap="flat" cmpd="sng">
            <a:solidFill>
              <a:schemeClr val="accent1"/>
            </a:solidFill>
            <a:prstDash val="solid"/>
            <a:round/>
            <a:headEnd type="none" w="sm" len="sm"/>
            <a:tailEnd type="none" w="sm" len="sm"/>
          </a:ln>
          <a:effectLst>
            <a:outerShdw blurRad="50800" dist="38100" dir="5400000" rotWithShape="0">
              <a:srgbClr val="000000">
                <a:alpha val="34901"/>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Temporary</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Project Attributes: Example</a:t>
            </a:r>
            <a:endParaRPr/>
          </a:p>
        </p:txBody>
      </p:sp>
      <p:sp>
        <p:nvSpPr>
          <p:cNvPr id="272" name="Google Shape;272;p30"/>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Seventh Edition</a:t>
            </a:r>
            <a:endParaRPr/>
          </a:p>
        </p:txBody>
      </p:sp>
      <p:sp>
        <p:nvSpPr>
          <p:cNvPr id="273" name="Google Shape;273;p30"/>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15</a:t>
            </a:fld>
            <a:endParaRPr/>
          </a:p>
        </p:txBody>
      </p:sp>
      <p:sp>
        <p:nvSpPr>
          <p:cNvPr id="274" name="Google Shape;274;p30"/>
          <p:cNvSpPr txBox="1"/>
          <p:nvPr/>
        </p:nvSpPr>
        <p:spPr>
          <a:xfrm>
            <a:off x="4305630" y="1981200"/>
            <a:ext cx="4261136" cy="22467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At the beginning, we knew that captured data should be encrypted. During the Project, we concluded that AES 256 (is a symmetric block cipher used to protect information) should be used. We also decided to use QR codes to store the security card numbers.</a:t>
            </a:r>
            <a:endParaRPr sz="2000">
              <a:solidFill>
                <a:schemeClr val="dk1"/>
              </a:solidFill>
              <a:latin typeface="Times New Roman"/>
              <a:ea typeface="Times New Roman"/>
              <a:cs typeface="Times New Roman"/>
              <a:sym typeface="Times New Roman"/>
            </a:endParaRPr>
          </a:p>
        </p:txBody>
      </p:sp>
      <p:pic>
        <p:nvPicPr>
          <p:cNvPr id="275" name="Google Shape;275;p30" descr="http://cdn2.hubspot.net/hub/15891/file-13287757-png/images/aes-logo.png"/>
          <p:cNvPicPr preferRelativeResize="0"/>
          <p:nvPr/>
        </p:nvPicPr>
        <p:blipFill rotWithShape="1">
          <a:blip r:embed="rId3">
            <a:alphaModFix/>
          </a:blip>
          <a:srcRect/>
          <a:stretch/>
        </p:blipFill>
        <p:spPr>
          <a:xfrm>
            <a:off x="1878873" y="2267444"/>
            <a:ext cx="2404011" cy="1500103"/>
          </a:xfrm>
          <a:prstGeom prst="rect">
            <a:avLst/>
          </a:prstGeom>
          <a:noFill/>
          <a:ln>
            <a:noFill/>
          </a:ln>
        </p:spPr>
      </p:pic>
      <p:sp>
        <p:nvSpPr>
          <p:cNvPr id="276" name="Google Shape;276;p30"/>
          <p:cNvSpPr txBox="1"/>
          <p:nvPr/>
        </p:nvSpPr>
        <p:spPr>
          <a:xfrm>
            <a:off x="478809" y="1495652"/>
            <a:ext cx="6519522" cy="461665"/>
          </a:xfrm>
          <a:prstGeom prst="rect">
            <a:avLst/>
          </a:prstGeom>
          <a:gradFill>
            <a:gsLst>
              <a:gs pos="0">
                <a:srgbClr val="92D3EE"/>
              </a:gs>
              <a:gs pos="65000">
                <a:srgbClr val="C6ECFD"/>
              </a:gs>
              <a:gs pos="100000">
                <a:srgbClr val="D4F2FF"/>
              </a:gs>
            </a:gsLst>
            <a:lin ang="16200000" scaled="0"/>
          </a:gradFill>
          <a:ln w="9525" cap="flat" cmpd="sng">
            <a:solidFill>
              <a:schemeClr val="accent1"/>
            </a:solidFill>
            <a:prstDash val="solid"/>
            <a:round/>
            <a:headEnd type="none" w="sm" len="sm"/>
            <a:tailEnd type="none" w="sm" len="sm"/>
          </a:ln>
          <a:effectLst>
            <a:outerShdw blurRad="50800" dist="38100" dir="5400000" rotWithShape="0">
              <a:srgbClr val="000000">
                <a:alpha val="34901"/>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Developed using progressive elaboration</a:t>
            </a:r>
            <a:endParaRPr sz="2200">
              <a:solidFill>
                <a:schemeClr val="dk1"/>
              </a:solidFill>
              <a:latin typeface="Times New Roman"/>
              <a:ea typeface="Times New Roman"/>
              <a:cs typeface="Times New Roman"/>
              <a:sym typeface="Times New Roman"/>
            </a:endParaRPr>
          </a:p>
        </p:txBody>
      </p:sp>
      <p:sp>
        <p:nvSpPr>
          <p:cNvPr id="277" name="Google Shape;277;p30"/>
          <p:cNvSpPr txBox="1"/>
          <p:nvPr/>
        </p:nvSpPr>
        <p:spPr>
          <a:xfrm>
            <a:off x="4344212" y="4572000"/>
            <a:ext cx="2974148" cy="22467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A Project leader</a:t>
            </a:r>
            <a:endParaRPr/>
          </a:p>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Two consultants</a:t>
            </a:r>
            <a:endParaRPr/>
          </a:p>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Four programmers</a:t>
            </a:r>
            <a:endParaRPr/>
          </a:p>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Four Android Smartphones</a:t>
            </a:r>
            <a:endParaRPr/>
          </a:p>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Four Desktop computers</a:t>
            </a:r>
            <a:endParaRPr/>
          </a:p>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Android Studio</a:t>
            </a:r>
            <a:endParaRPr/>
          </a:p>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pic>
        <p:nvPicPr>
          <p:cNvPr id="278" name="Google Shape;278;p30"/>
          <p:cNvPicPr preferRelativeResize="0"/>
          <p:nvPr/>
        </p:nvPicPr>
        <p:blipFill rotWithShape="1">
          <a:blip r:embed="rId4">
            <a:alphaModFix/>
          </a:blip>
          <a:srcRect/>
          <a:stretch/>
        </p:blipFill>
        <p:spPr>
          <a:xfrm>
            <a:off x="453788" y="4735502"/>
            <a:ext cx="3600847" cy="1896446"/>
          </a:xfrm>
          <a:prstGeom prst="rect">
            <a:avLst/>
          </a:prstGeom>
          <a:noFill/>
          <a:ln>
            <a:noFill/>
          </a:ln>
        </p:spPr>
      </p:pic>
      <p:sp>
        <p:nvSpPr>
          <p:cNvPr id="279" name="Google Shape;279;p30"/>
          <p:cNvSpPr txBox="1"/>
          <p:nvPr/>
        </p:nvSpPr>
        <p:spPr>
          <a:xfrm>
            <a:off x="478809" y="3941631"/>
            <a:ext cx="1959591" cy="430887"/>
          </a:xfrm>
          <a:prstGeom prst="rect">
            <a:avLst/>
          </a:prstGeom>
          <a:gradFill>
            <a:gsLst>
              <a:gs pos="0">
                <a:srgbClr val="92D3EE"/>
              </a:gs>
              <a:gs pos="65000">
                <a:srgbClr val="C6ECFD"/>
              </a:gs>
              <a:gs pos="100000">
                <a:srgbClr val="D4F2FF"/>
              </a:gs>
            </a:gsLst>
            <a:lin ang="16200000" scaled="0"/>
          </a:gradFill>
          <a:ln w="9525" cap="flat" cmpd="sng">
            <a:solidFill>
              <a:schemeClr val="accent1"/>
            </a:solidFill>
            <a:prstDash val="solid"/>
            <a:round/>
            <a:headEnd type="none" w="sm" len="sm"/>
            <a:tailEnd type="none" w="sm" len="sm"/>
          </a:ln>
          <a:effectLst>
            <a:outerShdw blurRad="50800" dist="38100" dir="5400000" rotWithShape="0">
              <a:srgbClr val="000000">
                <a:alpha val="34901"/>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Resources</a:t>
            </a:r>
            <a:endParaRPr sz="2200">
              <a:solidFill>
                <a:schemeClr val="dk1"/>
              </a:solidFill>
              <a:latin typeface="Times New Roman"/>
              <a:ea typeface="Times New Roman"/>
              <a:cs typeface="Times New Roman"/>
              <a:sym typeface="Times New Roman"/>
            </a:endParaRPr>
          </a:p>
        </p:txBody>
      </p:sp>
      <p:pic>
        <p:nvPicPr>
          <p:cNvPr id="280" name="Google Shape;280;p30"/>
          <p:cNvPicPr preferRelativeResize="0"/>
          <p:nvPr/>
        </p:nvPicPr>
        <p:blipFill rotWithShape="1">
          <a:blip r:embed="rId5">
            <a:alphaModFix/>
          </a:blip>
          <a:srcRect/>
          <a:stretch/>
        </p:blipFill>
        <p:spPr>
          <a:xfrm>
            <a:off x="435714" y="2151410"/>
            <a:ext cx="1420413" cy="14204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Project Attributes: Example</a:t>
            </a:r>
            <a:endParaRPr/>
          </a:p>
        </p:txBody>
      </p:sp>
      <p:sp>
        <p:nvSpPr>
          <p:cNvPr id="286" name="Google Shape;286;p31"/>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Seventh Edition</a:t>
            </a:r>
            <a:endParaRPr/>
          </a:p>
        </p:txBody>
      </p:sp>
      <p:sp>
        <p:nvSpPr>
          <p:cNvPr id="287" name="Google Shape;287;p31"/>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16</a:t>
            </a:fld>
            <a:endParaRPr/>
          </a:p>
        </p:txBody>
      </p:sp>
      <p:pic>
        <p:nvPicPr>
          <p:cNvPr id="288" name="Google Shape;288;p31"/>
          <p:cNvPicPr preferRelativeResize="0"/>
          <p:nvPr/>
        </p:nvPicPr>
        <p:blipFill rotWithShape="1">
          <a:blip r:embed="rId3">
            <a:alphaModFix/>
          </a:blip>
          <a:srcRect/>
          <a:stretch/>
        </p:blipFill>
        <p:spPr>
          <a:xfrm>
            <a:off x="838200" y="1905000"/>
            <a:ext cx="1990725" cy="1990725"/>
          </a:xfrm>
          <a:prstGeom prst="rect">
            <a:avLst/>
          </a:prstGeom>
          <a:noFill/>
          <a:ln>
            <a:noFill/>
          </a:ln>
        </p:spPr>
      </p:pic>
      <p:sp>
        <p:nvSpPr>
          <p:cNvPr id="289" name="Google Shape;289;p31"/>
          <p:cNvSpPr txBox="1"/>
          <p:nvPr/>
        </p:nvSpPr>
        <p:spPr>
          <a:xfrm>
            <a:off x="3429001" y="2133600"/>
            <a:ext cx="4572000" cy="110799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A sponsor from outside the University who provided guidance and funding for the project</a:t>
            </a:r>
            <a:endParaRPr sz="2200">
              <a:solidFill>
                <a:schemeClr val="dk1"/>
              </a:solidFill>
              <a:latin typeface="Times New Roman"/>
              <a:ea typeface="Times New Roman"/>
              <a:cs typeface="Times New Roman"/>
              <a:sym typeface="Times New Roman"/>
            </a:endParaRPr>
          </a:p>
        </p:txBody>
      </p:sp>
      <p:sp>
        <p:nvSpPr>
          <p:cNvPr id="290" name="Google Shape;290;p31"/>
          <p:cNvSpPr txBox="1"/>
          <p:nvPr/>
        </p:nvSpPr>
        <p:spPr>
          <a:xfrm>
            <a:off x="457200" y="1370101"/>
            <a:ext cx="4169391" cy="430887"/>
          </a:xfrm>
          <a:prstGeom prst="rect">
            <a:avLst/>
          </a:prstGeom>
          <a:gradFill>
            <a:gsLst>
              <a:gs pos="0">
                <a:srgbClr val="92D3EE"/>
              </a:gs>
              <a:gs pos="65000">
                <a:srgbClr val="C6ECFD"/>
              </a:gs>
              <a:gs pos="100000">
                <a:srgbClr val="D4F2FF"/>
              </a:gs>
            </a:gsLst>
            <a:lin ang="16200000" scaled="0"/>
          </a:gradFill>
          <a:ln w="9525" cap="flat" cmpd="sng">
            <a:solidFill>
              <a:schemeClr val="accent1"/>
            </a:solidFill>
            <a:prstDash val="solid"/>
            <a:round/>
            <a:headEnd type="none" w="sm" len="sm"/>
            <a:tailEnd type="none" w="sm" len="sm"/>
          </a:ln>
          <a:effectLst>
            <a:outerShdw blurRad="50800" dist="38100" dir="5400000" rotWithShape="0">
              <a:srgbClr val="000000">
                <a:alpha val="34901"/>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Primary customer or sponsor</a:t>
            </a:r>
            <a:endParaRPr/>
          </a:p>
        </p:txBody>
      </p:sp>
      <p:sp>
        <p:nvSpPr>
          <p:cNvPr id="291" name="Google Shape;291;p31"/>
          <p:cNvSpPr txBox="1"/>
          <p:nvPr/>
        </p:nvSpPr>
        <p:spPr>
          <a:xfrm>
            <a:off x="3505200" y="4419600"/>
            <a:ext cx="184731"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a:solidFill>
                <a:schemeClr val="dk1"/>
              </a:solidFill>
              <a:latin typeface="Times New Roman"/>
              <a:ea typeface="Times New Roman"/>
              <a:cs typeface="Times New Roman"/>
              <a:sym typeface="Times New Roman"/>
            </a:endParaRPr>
          </a:p>
        </p:txBody>
      </p:sp>
      <p:sp>
        <p:nvSpPr>
          <p:cNvPr id="292" name="Google Shape;292;p31"/>
          <p:cNvSpPr/>
          <p:nvPr/>
        </p:nvSpPr>
        <p:spPr>
          <a:xfrm>
            <a:off x="3747935" y="4817505"/>
            <a:ext cx="4572000" cy="110799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We didn’t know if the digital image processing program could run on a smartphone efficiently.</a:t>
            </a:r>
            <a:endParaRPr/>
          </a:p>
        </p:txBody>
      </p:sp>
      <p:pic>
        <p:nvPicPr>
          <p:cNvPr id="293" name="Google Shape;293;p31"/>
          <p:cNvPicPr preferRelativeResize="0"/>
          <p:nvPr/>
        </p:nvPicPr>
        <p:blipFill rotWithShape="1">
          <a:blip r:embed="rId4">
            <a:alphaModFix/>
          </a:blip>
          <a:srcRect/>
          <a:stretch/>
        </p:blipFill>
        <p:spPr>
          <a:xfrm>
            <a:off x="671119" y="4581099"/>
            <a:ext cx="2845454" cy="1580808"/>
          </a:xfrm>
          <a:prstGeom prst="rect">
            <a:avLst/>
          </a:prstGeom>
          <a:noFill/>
          <a:ln>
            <a:noFill/>
          </a:ln>
        </p:spPr>
      </p:pic>
      <p:sp>
        <p:nvSpPr>
          <p:cNvPr id="294" name="Google Shape;294;p31"/>
          <p:cNvSpPr txBox="1"/>
          <p:nvPr/>
        </p:nvSpPr>
        <p:spPr>
          <a:xfrm>
            <a:off x="402609" y="3956677"/>
            <a:ext cx="4169391" cy="430887"/>
          </a:xfrm>
          <a:prstGeom prst="rect">
            <a:avLst/>
          </a:prstGeom>
          <a:gradFill>
            <a:gsLst>
              <a:gs pos="0">
                <a:srgbClr val="92D3EE"/>
              </a:gs>
              <a:gs pos="65000">
                <a:srgbClr val="C6ECFD"/>
              </a:gs>
              <a:gs pos="100000">
                <a:srgbClr val="D4F2FF"/>
              </a:gs>
            </a:gsLst>
            <a:lin ang="16200000" scaled="0"/>
          </a:gradFill>
          <a:ln w="9525" cap="flat" cmpd="sng">
            <a:solidFill>
              <a:schemeClr val="accent1"/>
            </a:solidFill>
            <a:prstDash val="solid"/>
            <a:round/>
            <a:headEnd type="none" w="sm" len="sm"/>
            <a:tailEnd type="none" w="sm" len="sm"/>
          </a:ln>
          <a:effectLst>
            <a:outerShdw blurRad="50800" dist="38100" dir="5400000" rotWithShape="0">
              <a:srgbClr val="000000">
                <a:alpha val="34901"/>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Project involves uncertainty</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2"/>
          <p:cNvSpPr txBox="1">
            <a:spLocks noGrp="1"/>
          </p:cNvSpPr>
          <p:nvPr>
            <p:ph type="body" idx="1"/>
          </p:nvPr>
        </p:nvSpPr>
        <p:spPr>
          <a:xfrm>
            <a:off x="457200" y="1481138"/>
            <a:ext cx="8229600" cy="4525962"/>
          </a:xfrm>
          <a:prstGeom prst="rect">
            <a:avLst/>
          </a:prstGeom>
          <a:noFill/>
          <a:ln>
            <a:noFill/>
          </a:ln>
        </p:spPr>
        <p:txBody>
          <a:bodyPr spcFirstLastPara="1" wrap="square" lIns="91425" tIns="45700" rIns="91425" bIns="45700" anchor="t" anchorCtr="0">
            <a:noAutofit/>
          </a:bodyPr>
          <a:lstStyle/>
          <a:p>
            <a:pPr marL="623887" lvl="0" indent="-397764" algn="l" rtl="0">
              <a:spcBef>
                <a:spcPts val="0"/>
              </a:spcBef>
              <a:spcAft>
                <a:spcPts val="0"/>
              </a:spcAft>
              <a:buSzPts val="1836"/>
              <a:buFont typeface="Arial"/>
              <a:buNone/>
            </a:pPr>
            <a:endParaRPr/>
          </a:p>
          <a:p>
            <a:pPr marL="623887" lvl="0" indent="-514350" algn="l" rtl="0">
              <a:spcBef>
                <a:spcPts val="400"/>
              </a:spcBef>
              <a:spcAft>
                <a:spcPts val="0"/>
              </a:spcAft>
              <a:buSzPts val="1836"/>
              <a:buFont typeface="Arial"/>
              <a:buAutoNum type="alphaLcParenR"/>
            </a:pPr>
            <a:r>
              <a:rPr lang="en-US"/>
              <a:t>Program</a:t>
            </a:r>
            <a:endParaRPr/>
          </a:p>
          <a:p>
            <a:pPr marL="623887" lvl="0" indent="-514350" algn="l" rtl="0">
              <a:spcBef>
                <a:spcPts val="400"/>
              </a:spcBef>
              <a:spcAft>
                <a:spcPts val="0"/>
              </a:spcAft>
              <a:buSzPts val="1836"/>
              <a:buFont typeface="Arial"/>
              <a:buAutoNum type="alphaLcParenR"/>
            </a:pPr>
            <a:r>
              <a:rPr lang="en-US"/>
              <a:t>Process</a:t>
            </a:r>
            <a:endParaRPr/>
          </a:p>
          <a:p>
            <a:pPr marL="623887" lvl="0" indent="-514350" algn="l" rtl="0">
              <a:spcBef>
                <a:spcPts val="400"/>
              </a:spcBef>
              <a:spcAft>
                <a:spcPts val="0"/>
              </a:spcAft>
              <a:buSzPts val="1836"/>
              <a:buFont typeface="Arial"/>
              <a:buAutoNum type="alphaLcParenR"/>
            </a:pPr>
            <a:r>
              <a:rPr lang="en-US"/>
              <a:t>Project</a:t>
            </a:r>
            <a:endParaRPr/>
          </a:p>
          <a:p>
            <a:pPr marL="623887" lvl="0" indent="-514350" algn="l" rtl="0">
              <a:spcBef>
                <a:spcPts val="400"/>
              </a:spcBef>
              <a:spcAft>
                <a:spcPts val="0"/>
              </a:spcAft>
              <a:buSzPts val="1836"/>
              <a:buFont typeface="Arial"/>
              <a:buAutoNum type="alphaLcParenR"/>
            </a:pPr>
            <a:r>
              <a:rPr lang="en-US"/>
              <a:t>Portfolio</a:t>
            </a:r>
            <a:endParaRPr/>
          </a:p>
          <a:p>
            <a:pPr marL="365125" lvl="0" indent="-139001" algn="l" rtl="0">
              <a:spcBef>
                <a:spcPts val="400"/>
              </a:spcBef>
              <a:spcAft>
                <a:spcPts val="0"/>
              </a:spcAft>
              <a:buSzPts val="1836"/>
              <a:buNone/>
            </a:pPr>
            <a:endParaRPr/>
          </a:p>
        </p:txBody>
      </p:sp>
      <p:sp>
        <p:nvSpPr>
          <p:cNvPr id="300" name="Google Shape;300;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90"/>
              <a:t> </a:t>
            </a:r>
            <a:r>
              <a:rPr lang="en-US" sz="2790"/>
              <a:t>A _________ is a temporary endeavour undertaken to create a unique product, service, or result</a:t>
            </a:r>
            <a:endParaRPr sz="2790"/>
          </a:p>
        </p:txBody>
      </p:sp>
      <p:sp>
        <p:nvSpPr>
          <p:cNvPr id="301" name="Google Shape;301;p32"/>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Seventh Edition</a:t>
            </a:r>
            <a:endParaRPr/>
          </a:p>
        </p:txBody>
      </p:sp>
      <p:sp>
        <p:nvSpPr>
          <p:cNvPr id="302" name="Google Shape;302;p32"/>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17</a:t>
            </a:fld>
            <a:endParaRPr/>
          </a:p>
        </p:txBody>
      </p:sp>
      <p:sp>
        <p:nvSpPr>
          <p:cNvPr id="303" name="Google Shape;303;p32"/>
          <p:cNvSpPr/>
          <p:nvPr/>
        </p:nvSpPr>
        <p:spPr>
          <a:xfrm>
            <a:off x="1066800" y="2895600"/>
            <a:ext cx="5181600" cy="457200"/>
          </a:xfrm>
          <a:prstGeom prst="rect">
            <a:avLst/>
          </a:prstGeom>
          <a:solidFill>
            <a:schemeClr val="accent1">
              <a:alpha val="49803"/>
            </a:schemeClr>
          </a:solidFill>
          <a:ln w="55000" cap="flat" cmpd="thickThin">
            <a:solidFill>
              <a:srgbClr val="20768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20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body" idx="1"/>
          </p:nvPr>
        </p:nvSpPr>
        <p:spPr>
          <a:xfrm>
            <a:off x="457200" y="1481138"/>
            <a:ext cx="8229600" cy="4525962"/>
          </a:xfrm>
          <a:prstGeom prst="rect">
            <a:avLst/>
          </a:prstGeom>
          <a:noFill/>
          <a:ln>
            <a:noFill/>
          </a:ln>
        </p:spPr>
        <p:txBody>
          <a:bodyPr spcFirstLastPara="1" wrap="square" lIns="91425" tIns="45700" rIns="91425" bIns="45700" anchor="t" anchorCtr="0">
            <a:noAutofit/>
          </a:bodyPr>
          <a:lstStyle/>
          <a:p>
            <a:pPr marL="623887" lvl="0" indent="-514350" algn="l" rtl="0">
              <a:spcBef>
                <a:spcPts val="0"/>
              </a:spcBef>
              <a:spcAft>
                <a:spcPts val="0"/>
              </a:spcAft>
              <a:buSzPts val="1836"/>
              <a:buFont typeface="Arial"/>
              <a:buAutoNum type="alphaLcParenR"/>
            </a:pPr>
            <a:r>
              <a:rPr lang="en-US"/>
              <a:t>Projects are unique</a:t>
            </a:r>
            <a:endParaRPr/>
          </a:p>
          <a:p>
            <a:pPr marL="623887" lvl="0" indent="-514350" algn="l" rtl="0">
              <a:spcBef>
                <a:spcPts val="400"/>
              </a:spcBef>
              <a:spcAft>
                <a:spcPts val="0"/>
              </a:spcAft>
              <a:buSzPts val="1836"/>
              <a:buFont typeface="Arial"/>
              <a:buAutoNum type="alphaLcParenR"/>
            </a:pPr>
            <a:r>
              <a:rPr lang="en-US"/>
              <a:t>Projects are developed using progressive elaboration</a:t>
            </a:r>
            <a:endParaRPr/>
          </a:p>
          <a:p>
            <a:pPr marL="623887" lvl="0" indent="-514350" algn="l" rtl="0">
              <a:spcBef>
                <a:spcPts val="400"/>
              </a:spcBef>
              <a:spcAft>
                <a:spcPts val="0"/>
              </a:spcAft>
              <a:buSzPts val="1836"/>
              <a:buFont typeface="Arial"/>
              <a:buAutoNum type="alphaLcParenR"/>
            </a:pPr>
            <a:r>
              <a:rPr lang="en-US"/>
              <a:t>Projects have a primary customer or sponsor</a:t>
            </a:r>
            <a:endParaRPr/>
          </a:p>
          <a:p>
            <a:pPr marL="623887" lvl="0" indent="-514350" algn="l" rtl="0">
              <a:spcBef>
                <a:spcPts val="400"/>
              </a:spcBef>
              <a:spcAft>
                <a:spcPts val="0"/>
              </a:spcAft>
              <a:buSzPts val="1836"/>
              <a:buFont typeface="Arial"/>
              <a:buAutoNum type="alphaLcParenR"/>
            </a:pPr>
            <a:r>
              <a:rPr lang="en-US"/>
              <a:t>Projects involve little uncertainty</a:t>
            </a:r>
            <a:endParaRPr/>
          </a:p>
        </p:txBody>
      </p:sp>
      <p:sp>
        <p:nvSpPr>
          <p:cNvPr id="309" name="Google Shape;309;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90"/>
              <a:t>Which of the following is not an attribute of a project?</a:t>
            </a:r>
            <a:endParaRPr sz="3690"/>
          </a:p>
        </p:txBody>
      </p:sp>
      <p:sp>
        <p:nvSpPr>
          <p:cNvPr id="310" name="Google Shape;310;p33"/>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Seventh Edition</a:t>
            </a:r>
            <a:endParaRPr/>
          </a:p>
        </p:txBody>
      </p:sp>
      <p:sp>
        <p:nvSpPr>
          <p:cNvPr id="311" name="Google Shape;311;p33"/>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18</a:t>
            </a:fld>
            <a:endParaRPr/>
          </a:p>
        </p:txBody>
      </p:sp>
      <p:sp>
        <p:nvSpPr>
          <p:cNvPr id="312" name="Google Shape;312;p33"/>
          <p:cNvSpPr/>
          <p:nvPr/>
        </p:nvSpPr>
        <p:spPr>
          <a:xfrm>
            <a:off x="914400" y="3286919"/>
            <a:ext cx="5181600" cy="457200"/>
          </a:xfrm>
          <a:prstGeom prst="rect">
            <a:avLst/>
          </a:prstGeom>
          <a:solidFill>
            <a:schemeClr val="accent1">
              <a:alpha val="49803"/>
            </a:schemeClr>
          </a:solidFill>
          <a:ln w="55000" cap="flat" cmpd="thickThin">
            <a:solidFill>
              <a:srgbClr val="20768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12"/>
                                        </p:tgtEl>
                                        <p:attrNameLst>
                                          <p:attrName>style.visibility</p:attrName>
                                        </p:attrNameLst>
                                      </p:cBhvr>
                                      <p:to>
                                        <p:strVal val="visible"/>
                                      </p:to>
                                    </p:set>
                                    <p:anim calcmode="lin" valueType="num">
                                      <p:cBhvr additive="base">
                                        <p:cTn id="7" dur="500"/>
                                        <p:tgtEl>
                                          <p:spTgt spid="312"/>
                                        </p:tgtEl>
                                        <p:attrNameLst>
                                          <p:attrName>ppt_w</p:attrName>
                                        </p:attrNameLst>
                                      </p:cBhvr>
                                      <p:tavLst>
                                        <p:tav tm="0">
                                          <p:val>
                                            <p:strVal val="0"/>
                                          </p:val>
                                        </p:tav>
                                        <p:tav tm="100000">
                                          <p:val>
                                            <p:strVal val="#ppt_w"/>
                                          </p:val>
                                        </p:tav>
                                      </p:tavLst>
                                    </p:anim>
                                    <p:anim calcmode="lin" valueType="num">
                                      <p:cBhvr additive="base">
                                        <p:cTn id="8" dur="500"/>
                                        <p:tgtEl>
                                          <p:spTgt spid="31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4"/>
          <p:cNvSpPr txBox="1">
            <a:spLocks noGrp="1"/>
          </p:cNvSpPr>
          <p:nvPr>
            <p:ph type="body" idx="1"/>
          </p:nvPr>
        </p:nvSpPr>
        <p:spPr>
          <a:xfrm>
            <a:off x="457200" y="1481138"/>
            <a:ext cx="8229600" cy="4525962"/>
          </a:xfrm>
          <a:prstGeom prst="rect">
            <a:avLst/>
          </a:prstGeom>
          <a:noFill/>
          <a:ln>
            <a:noFill/>
          </a:ln>
        </p:spPr>
        <p:txBody>
          <a:bodyPr spcFirstLastPara="1" wrap="square" lIns="91425" tIns="45700" rIns="91425" bIns="45700" anchor="t" anchorCtr="0">
            <a:noAutofit/>
          </a:bodyPr>
          <a:lstStyle/>
          <a:p>
            <a:pPr marL="365125" lvl="0" indent="-255587" algn="l" rtl="0">
              <a:spcBef>
                <a:spcPts val="0"/>
              </a:spcBef>
              <a:spcAft>
                <a:spcPts val="0"/>
              </a:spcAft>
              <a:buSzPts val="1836"/>
              <a:buChar char="🞂"/>
            </a:pPr>
            <a:r>
              <a:rPr lang="en-US" b="1"/>
              <a:t>Project managers </a:t>
            </a:r>
            <a:r>
              <a:rPr lang="en-US"/>
              <a:t>work with project sponsors, project team, and other people involved in a project to </a:t>
            </a:r>
            <a:r>
              <a:rPr lang="en-US" u="sng"/>
              <a:t>meet project goals</a:t>
            </a:r>
            <a:endParaRPr/>
          </a:p>
          <a:p>
            <a:pPr marL="365125" lvl="0" indent="-255587" algn="l" rtl="0">
              <a:spcBef>
                <a:spcPts val="1350"/>
              </a:spcBef>
              <a:spcAft>
                <a:spcPts val="0"/>
              </a:spcAft>
              <a:buSzPts val="1836"/>
              <a:buChar char="🞂"/>
            </a:pPr>
            <a:r>
              <a:rPr lang="en-US" b="1"/>
              <a:t>Program</a:t>
            </a:r>
            <a:r>
              <a:rPr lang="en-US"/>
              <a:t>: group of related projects managed in a coordinated way to obtain benefits and control not available from managing them individually </a:t>
            </a:r>
            <a:endParaRPr/>
          </a:p>
          <a:p>
            <a:pPr marL="365125" lvl="0" indent="-255587" algn="l" rtl="0">
              <a:spcBef>
                <a:spcPts val="1350"/>
              </a:spcBef>
              <a:spcAft>
                <a:spcPts val="0"/>
              </a:spcAft>
              <a:buSzPts val="1836"/>
              <a:buChar char="🞂"/>
            </a:pPr>
            <a:r>
              <a:rPr lang="en-US"/>
              <a:t>Program managers oversee programs; often act as bosses for project managers</a:t>
            </a:r>
            <a:endParaRPr/>
          </a:p>
        </p:txBody>
      </p:sp>
      <p:sp>
        <p:nvSpPr>
          <p:cNvPr id="318" name="Google Shape;318;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Project and Program Managers</a:t>
            </a:r>
            <a:endParaRPr/>
          </a:p>
        </p:txBody>
      </p:sp>
      <p:sp>
        <p:nvSpPr>
          <p:cNvPr id="319" name="Google Shape;319;p34"/>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320" name="Google Shape;320;p34"/>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19</a:t>
            </a:fld>
            <a:endParaRPr/>
          </a:p>
        </p:txBody>
      </p:sp>
      <p:pic>
        <p:nvPicPr>
          <p:cNvPr id="321" name="Google Shape;321;p34"/>
          <p:cNvPicPr preferRelativeResize="0"/>
          <p:nvPr/>
        </p:nvPicPr>
        <p:blipFill rotWithShape="1">
          <a:blip r:embed="rId3">
            <a:alphaModFix/>
          </a:blip>
          <a:srcRect/>
          <a:stretch/>
        </p:blipFill>
        <p:spPr>
          <a:xfrm>
            <a:off x="6092866" y="4865459"/>
            <a:ext cx="2495510" cy="1809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a:spLocks noGrp="1"/>
          </p:cNvSpPr>
          <p:nvPr>
            <p:ph type="body" idx="1"/>
          </p:nvPr>
        </p:nvSpPr>
        <p:spPr>
          <a:xfrm>
            <a:off x="381000" y="1295400"/>
            <a:ext cx="8540750" cy="4191000"/>
          </a:xfrm>
          <a:prstGeom prst="rect">
            <a:avLst/>
          </a:prstGeom>
          <a:noFill/>
          <a:ln>
            <a:noFill/>
          </a:ln>
        </p:spPr>
        <p:txBody>
          <a:bodyPr spcFirstLastPara="1" wrap="square" lIns="91425" tIns="45700" rIns="91425" bIns="45700" anchor="t" anchorCtr="0">
            <a:noAutofit/>
          </a:bodyPr>
          <a:lstStyle/>
          <a:p>
            <a:pPr marL="365125" lvl="0" indent="-255587" algn="l" rtl="0">
              <a:spcBef>
                <a:spcPts val="0"/>
              </a:spcBef>
              <a:spcAft>
                <a:spcPts val="0"/>
              </a:spcAft>
              <a:buSzPts val="1632"/>
              <a:buChar char="🞂"/>
            </a:pPr>
            <a:r>
              <a:rPr lang="en-US" sz="2400"/>
              <a:t>Explain what a project is, list various attributes of projects, and describe the triple constraint of project management</a:t>
            </a:r>
            <a:endParaRPr sz="2400"/>
          </a:p>
          <a:p>
            <a:pPr marL="365125" lvl="0" indent="-151955" algn="l" rtl="0">
              <a:spcBef>
                <a:spcPts val="400"/>
              </a:spcBef>
              <a:spcAft>
                <a:spcPts val="0"/>
              </a:spcAft>
              <a:buSzPts val="1632"/>
              <a:buNone/>
            </a:pPr>
            <a:endParaRPr sz="2400"/>
          </a:p>
          <a:p>
            <a:pPr marL="365125" lvl="0" indent="-255587" algn="l" rtl="0">
              <a:spcBef>
                <a:spcPts val="400"/>
              </a:spcBef>
              <a:spcAft>
                <a:spcPts val="0"/>
              </a:spcAft>
              <a:buSzPts val="1632"/>
              <a:buChar char="🞂"/>
            </a:pPr>
            <a:r>
              <a:rPr lang="en-US" sz="2400"/>
              <a:t>Describe project management and key elements of the project management framework</a:t>
            </a:r>
            <a:endParaRPr/>
          </a:p>
          <a:p>
            <a:pPr marL="365125" lvl="0" indent="-151955" algn="l" rtl="0">
              <a:spcBef>
                <a:spcPts val="400"/>
              </a:spcBef>
              <a:spcAft>
                <a:spcPts val="0"/>
              </a:spcAft>
              <a:buSzPts val="1632"/>
              <a:buNone/>
            </a:pPr>
            <a:endParaRPr sz="2400"/>
          </a:p>
          <a:p>
            <a:pPr marL="365125" lvl="0" indent="-255587" algn="l" rtl="0">
              <a:spcBef>
                <a:spcPts val="400"/>
              </a:spcBef>
              <a:spcAft>
                <a:spcPts val="0"/>
              </a:spcAft>
              <a:buSzPts val="1632"/>
              <a:buChar char="🞂"/>
            </a:pPr>
            <a:r>
              <a:rPr lang="en-US" sz="2400"/>
              <a:t>Understand Project Management Institute (PMI), the importance of certification and ethics, and the advancement of project management software</a:t>
            </a:r>
            <a:endParaRPr/>
          </a:p>
          <a:p>
            <a:pPr marL="365125" lvl="0" indent="-143319" algn="l" rtl="0">
              <a:spcBef>
                <a:spcPts val="400"/>
              </a:spcBef>
              <a:spcAft>
                <a:spcPts val="0"/>
              </a:spcAft>
              <a:buSzPts val="1768"/>
              <a:buNone/>
            </a:pPr>
            <a:endParaRPr sz="2600"/>
          </a:p>
        </p:txBody>
      </p:sp>
      <p:sp>
        <p:nvSpPr>
          <p:cNvPr id="138" name="Google Shape;138;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Learning Objectives</a:t>
            </a:r>
            <a:endParaRPr/>
          </a:p>
        </p:txBody>
      </p:sp>
      <p:sp>
        <p:nvSpPr>
          <p:cNvPr id="139" name="Google Shape;139;p17"/>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140" name="Google Shape;140;p17"/>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90"/>
              <a:t>Figure 1-1 The Triple Constraint of Project Management</a:t>
            </a:r>
            <a:endParaRPr/>
          </a:p>
        </p:txBody>
      </p:sp>
      <p:sp>
        <p:nvSpPr>
          <p:cNvPr id="327" name="Google Shape;327;p35"/>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328" name="Google Shape;328;p35"/>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20</a:t>
            </a:fld>
            <a:endParaRPr/>
          </a:p>
        </p:txBody>
      </p:sp>
      <p:sp>
        <p:nvSpPr>
          <p:cNvPr id="329" name="Google Shape;329;p35"/>
          <p:cNvSpPr/>
          <p:nvPr/>
        </p:nvSpPr>
        <p:spPr>
          <a:xfrm>
            <a:off x="3276600" y="1600200"/>
            <a:ext cx="2209800" cy="1143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200"/>
              <a:buFont typeface="Times New Roman"/>
              <a:buNone/>
            </a:pPr>
            <a:endParaRPr sz="2200">
              <a:solidFill>
                <a:schemeClr val="dk1"/>
              </a:solidFill>
              <a:latin typeface="Times New Roman"/>
              <a:ea typeface="Times New Roman"/>
              <a:cs typeface="Times New Roman"/>
              <a:sym typeface="Times New Roman"/>
            </a:endParaRPr>
          </a:p>
        </p:txBody>
      </p:sp>
      <p:pic>
        <p:nvPicPr>
          <p:cNvPr id="330" name="Google Shape;330;p35"/>
          <p:cNvPicPr preferRelativeResize="0"/>
          <p:nvPr/>
        </p:nvPicPr>
        <p:blipFill rotWithShape="1">
          <a:blip r:embed="rId3">
            <a:alphaModFix/>
          </a:blip>
          <a:srcRect/>
          <a:stretch/>
        </p:blipFill>
        <p:spPr>
          <a:xfrm>
            <a:off x="3810000" y="1417638"/>
            <a:ext cx="4267200" cy="527169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6"/>
          <p:cNvSpPr txBox="1">
            <a:spLocks noGrp="1"/>
          </p:cNvSpPr>
          <p:nvPr>
            <p:ph type="body" idx="1"/>
          </p:nvPr>
        </p:nvSpPr>
        <p:spPr>
          <a:xfrm>
            <a:off x="457200" y="1481138"/>
            <a:ext cx="8229600" cy="4525962"/>
          </a:xfrm>
          <a:prstGeom prst="rect">
            <a:avLst/>
          </a:prstGeom>
          <a:noFill/>
          <a:ln>
            <a:noFill/>
          </a:ln>
        </p:spPr>
        <p:txBody>
          <a:bodyPr spcFirstLastPara="1" wrap="square" lIns="91425" tIns="45700" rIns="91425" bIns="45700" anchor="t" anchorCtr="0">
            <a:noAutofit/>
          </a:bodyPr>
          <a:lstStyle/>
          <a:p>
            <a:pPr marL="365125" lvl="0" indent="-255587" algn="l" rtl="0">
              <a:spcBef>
                <a:spcPts val="0"/>
              </a:spcBef>
              <a:spcAft>
                <a:spcPts val="0"/>
              </a:spcAft>
              <a:buSzPts val="1836"/>
              <a:buChar char="🞂"/>
            </a:pPr>
            <a:r>
              <a:rPr lang="en-US"/>
              <a:t>Scope</a:t>
            </a:r>
            <a:endParaRPr/>
          </a:p>
          <a:p>
            <a:pPr marL="620713" lvl="1" indent="-228600" algn="l" rtl="0">
              <a:spcBef>
                <a:spcPts val="325"/>
              </a:spcBef>
              <a:spcAft>
                <a:spcPts val="0"/>
              </a:spcAft>
              <a:buSzPts val="2300"/>
              <a:buChar char="◦"/>
            </a:pPr>
            <a:r>
              <a:rPr lang="en-US"/>
              <a:t>What work will be done?</a:t>
            </a:r>
            <a:endParaRPr/>
          </a:p>
          <a:p>
            <a:pPr marL="620713" lvl="1" indent="-228600" algn="l" rtl="0">
              <a:spcBef>
                <a:spcPts val="325"/>
              </a:spcBef>
              <a:spcAft>
                <a:spcPts val="0"/>
              </a:spcAft>
              <a:buSzPts val="2300"/>
              <a:buChar char="◦"/>
            </a:pPr>
            <a:r>
              <a:rPr lang="en-US"/>
              <a:t>What unique product will be delivered?</a:t>
            </a:r>
            <a:endParaRPr/>
          </a:p>
          <a:p>
            <a:pPr marL="620713" lvl="1" indent="-228600" algn="l" rtl="0">
              <a:spcBef>
                <a:spcPts val="325"/>
              </a:spcBef>
              <a:spcAft>
                <a:spcPts val="0"/>
              </a:spcAft>
              <a:buSzPts val="2300"/>
              <a:buChar char="◦"/>
            </a:pPr>
            <a:r>
              <a:rPr lang="en-US"/>
              <a:t>The result that the sponsor expects</a:t>
            </a:r>
            <a:endParaRPr/>
          </a:p>
          <a:p>
            <a:pPr marL="620713" lvl="1" indent="-228600" algn="l" rtl="0">
              <a:spcBef>
                <a:spcPts val="325"/>
              </a:spcBef>
              <a:spcAft>
                <a:spcPts val="0"/>
              </a:spcAft>
              <a:buSzPts val="2300"/>
              <a:buChar char="◦"/>
            </a:pPr>
            <a:r>
              <a:rPr lang="en-US"/>
              <a:t>Quality expectation?</a:t>
            </a:r>
            <a:endParaRPr/>
          </a:p>
          <a:p>
            <a:pPr marL="620713" lvl="1" indent="-228600" algn="l" rtl="0">
              <a:spcBef>
                <a:spcPts val="325"/>
              </a:spcBef>
              <a:spcAft>
                <a:spcPts val="0"/>
              </a:spcAft>
              <a:buSzPts val="2300"/>
              <a:buChar char="◦"/>
            </a:pPr>
            <a:r>
              <a:rPr lang="en-US"/>
              <a:t>Who validates the scope</a:t>
            </a:r>
            <a:endParaRPr/>
          </a:p>
          <a:p>
            <a:pPr marL="365125" lvl="0" indent="-255587" algn="l" rtl="0">
              <a:spcBef>
                <a:spcPts val="400"/>
              </a:spcBef>
              <a:spcAft>
                <a:spcPts val="0"/>
              </a:spcAft>
              <a:buSzPts val="1836"/>
              <a:buChar char="🞂"/>
            </a:pPr>
            <a:r>
              <a:rPr lang="en-US"/>
              <a:t>Time</a:t>
            </a:r>
            <a:endParaRPr/>
          </a:p>
          <a:p>
            <a:pPr marL="620713" lvl="1" indent="-228600" algn="l" rtl="0">
              <a:spcBef>
                <a:spcPts val="325"/>
              </a:spcBef>
              <a:spcAft>
                <a:spcPts val="0"/>
              </a:spcAft>
              <a:buSzPts val="2300"/>
              <a:buChar char="◦"/>
            </a:pPr>
            <a:r>
              <a:rPr lang="en-US"/>
              <a:t>How long or duration of the project?</a:t>
            </a:r>
            <a:endParaRPr/>
          </a:p>
          <a:p>
            <a:pPr marL="620713" lvl="1" indent="-228600" algn="l" rtl="0">
              <a:spcBef>
                <a:spcPts val="325"/>
              </a:spcBef>
              <a:spcAft>
                <a:spcPts val="0"/>
              </a:spcAft>
              <a:buSzPts val="2300"/>
              <a:buChar char="◦"/>
            </a:pPr>
            <a:r>
              <a:rPr lang="en-US"/>
              <a:t>What is the project schedule?</a:t>
            </a:r>
            <a:endParaRPr/>
          </a:p>
          <a:p>
            <a:pPr marL="620713" lvl="1" indent="-228600" algn="l" rtl="0">
              <a:spcBef>
                <a:spcPts val="325"/>
              </a:spcBef>
              <a:spcAft>
                <a:spcPts val="0"/>
              </a:spcAft>
              <a:buSzPts val="2300"/>
              <a:buChar char="◦"/>
            </a:pPr>
            <a:r>
              <a:rPr lang="en-US"/>
              <a:t>How would the team track the actual schedule?</a:t>
            </a:r>
            <a:endParaRPr/>
          </a:p>
          <a:p>
            <a:pPr marL="620713" lvl="1" indent="-228600" algn="l" rtl="0">
              <a:spcBef>
                <a:spcPts val="325"/>
              </a:spcBef>
              <a:spcAft>
                <a:spcPts val="0"/>
              </a:spcAft>
              <a:buSzPts val="2300"/>
              <a:buChar char="◦"/>
            </a:pPr>
            <a:r>
              <a:rPr lang="en-US"/>
              <a:t>Who can approve the changes to the schedule?</a:t>
            </a:r>
            <a:endParaRPr/>
          </a:p>
          <a:p>
            <a:pPr marL="620713" lvl="1" indent="-82550" algn="l" rtl="0">
              <a:spcBef>
                <a:spcPts val="325"/>
              </a:spcBef>
              <a:spcAft>
                <a:spcPts val="0"/>
              </a:spcAft>
              <a:buSzPts val="2300"/>
              <a:buNone/>
            </a:pPr>
            <a:endParaRPr/>
          </a:p>
        </p:txBody>
      </p:sp>
      <p:sp>
        <p:nvSpPr>
          <p:cNvPr id="336" name="Google Shape;336;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90"/>
              <a:t>Figure 1-1 The Triple Constraint of Project Management</a:t>
            </a:r>
            <a:endParaRPr sz="3690"/>
          </a:p>
        </p:txBody>
      </p:sp>
      <p:sp>
        <p:nvSpPr>
          <p:cNvPr id="337" name="Google Shape;337;p36"/>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Seventh Edition</a:t>
            </a:r>
            <a:endParaRPr/>
          </a:p>
        </p:txBody>
      </p:sp>
      <p:sp>
        <p:nvSpPr>
          <p:cNvPr id="338" name="Google Shape;338;p36"/>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7"/>
          <p:cNvSpPr txBox="1">
            <a:spLocks noGrp="1"/>
          </p:cNvSpPr>
          <p:nvPr>
            <p:ph type="body" idx="1"/>
          </p:nvPr>
        </p:nvSpPr>
        <p:spPr>
          <a:xfrm>
            <a:off x="457200" y="1481138"/>
            <a:ext cx="8229600" cy="4525962"/>
          </a:xfrm>
          <a:prstGeom prst="rect">
            <a:avLst/>
          </a:prstGeom>
          <a:noFill/>
          <a:ln>
            <a:noFill/>
          </a:ln>
        </p:spPr>
        <p:txBody>
          <a:bodyPr spcFirstLastPara="1" wrap="square" lIns="91425" tIns="45700" rIns="91425" bIns="45700" anchor="t" anchorCtr="0">
            <a:noAutofit/>
          </a:bodyPr>
          <a:lstStyle/>
          <a:p>
            <a:pPr marL="365125" lvl="0" indent="-255587" algn="l" rtl="0">
              <a:spcBef>
                <a:spcPts val="0"/>
              </a:spcBef>
              <a:spcAft>
                <a:spcPts val="0"/>
              </a:spcAft>
              <a:buSzPts val="1836"/>
              <a:buChar char="🞂"/>
            </a:pPr>
            <a:r>
              <a:rPr lang="en-US"/>
              <a:t>Cost</a:t>
            </a:r>
            <a:endParaRPr/>
          </a:p>
          <a:p>
            <a:pPr marL="620713" lvl="1" indent="-228600" algn="l" rtl="0">
              <a:spcBef>
                <a:spcPts val="325"/>
              </a:spcBef>
              <a:spcAft>
                <a:spcPts val="0"/>
              </a:spcAft>
              <a:buSzPts val="2300"/>
              <a:buChar char="◦"/>
            </a:pPr>
            <a:r>
              <a:rPr lang="en-US"/>
              <a:t>What should it cost to complete the project?</a:t>
            </a:r>
            <a:endParaRPr/>
          </a:p>
          <a:p>
            <a:pPr marL="620713" lvl="1" indent="-228600" algn="l" rtl="0">
              <a:spcBef>
                <a:spcPts val="325"/>
              </a:spcBef>
              <a:spcAft>
                <a:spcPts val="0"/>
              </a:spcAft>
              <a:buSzPts val="2300"/>
              <a:buChar char="◦"/>
            </a:pPr>
            <a:r>
              <a:rPr lang="en-US"/>
              <a:t>What is the budget?</a:t>
            </a:r>
            <a:endParaRPr/>
          </a:p>
          <a:p>
            <a:pPr marL="620713" lvl="1" indent="-228600" algn="l" rtl="0">
              <a:spcBef>
                <a:spcPts val="325"/>
              </a:spcBef>
              <a:spcAft>
                <a:spcPts val="0"/>
              </a:spcAft>
              <a:buSzPts val="2300"/>
              <a:buChar char="◦"/>
            </a:pPr>
            <a:r>
              <a:rPr lang="en-US"/>
              <a:t>How will cost be tracked?</a:t>
            </a:r>
            <a:endParaRPr/>
          </a:p>
          <a:p>
            <a:pPr marL="620713" lvl="1" indent="-228600" algn="l" rtl="0">
              <a:spcBef>
                <a:spcPts val="325"/>
              </a:spcBef>
              <a:spcAft>
                <a:spcPts val="0"/>
              </a:spcAft>
              <a:buSzPts val="2300"/>
              <a:buChar char="◦"/>
            </a:pPr>
            <a:r>
              <a:rPr lang="en-US"/>
              <a:t>Who can authorize changes to the budget?</a:t>
            </a:r>
            <a:endParaRPr/>
          </a:p>
          <a:p>
            <a:pPr marL="620713" lvl="1" indent="-82550" algn="l" rtl="0">
              <a:spcBef>
                <a:spcPts val="325"/>
              </a:spcBef>
              <a:spcAft>
                <a:spcPts val="0"/>
              </a:spcAft>
              <a:buSzPts val="2300"/>
              <a:buNone/>
            </a:pPr>
            <a:endParaRPr/>
          </a:p>
        </p:txBody>
      </p:sp>
      <p:sp>
        <p:nvSpPr>
          <p:cNvPr id="344" name="Google Shape;344;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90"/>
              <a:t>Figure 1-1 The Triple Constraint of Project Management</a:t>
            </a:r>
            <a:endParaRPr sz="3690"/>
          </a:p>
        </p:txBody>
      </p:sp>
      <p:sp>
        <p:nvSpPr>
          <p:cNvPr id="345" name="Google Shape;345;p37"/>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Seventh Edition</a:t>
            </a:r>
            <a:endParaRPr/>
          </a:p>
        </p:txBody>
      </p:sp>
      <p:sp>
        <p:nvSpPr>
          <p:cNvPr id="346" name="Google Shape;346;p37"/>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8"/>
          <p:cNvSpPr txBox="1">
            <a:spLocks noGrp="1"/>
          </p:cNvSpPr>
          <p:nvPr>
            <p:ph type="body" idx="1"/>
          </p:nvPr>
        </p:nvSpPr>
        <p:spPr>
          <a:xfrm>
            <a:off x="457200" y="1481138"/>
            <a:ext cx="8229600" cy="4525962"/>
          </a:xfrm>
          <a:prstGeom prst="rect">
            <a:avLst/>
          </a:prstGeom>
          <a:noFill/>
          <a:ln>
            <a:noFill/>
          </a:ln>
        </p:spPr>
        <p:txBody>
          <a:bodyPr spcFirstLastPara="1" wrap="square" lIns="91425" tIns="45700" rIns="91425" bIns="45700" anchor="t" anchorCtr="0">
            <a:noAutofit/>
          </a:bodyPr>
          <a:lstStyle/>
          <a:p>
            <a:pPr marL="365125" lvl="0" indent="-255587" algn="l" rtl="0">
              <a:spcBef>
                <a:spcPts val="0"/>
              </a:spcBef>
              <a:spcAft>
                <a:spcPts val="0"/>
              </a:spcAft>
              <a:buSzPts val="1836"/>
              <a:buChar char="🞂"/>
            </a:pPr>
            <a:r>
              <a:rPr lang="en-US" dirty="0">
                <a:solidFill>
                  <a:srgbClr val="0F5666"/>
                </a:solidFill>
              </a:rPr>
              <a:t>Scope</a:t>
            </a:r>
            <a:r>
              <a:rPr lang="en-US" dirty="0"/>
              <a:t> the application should work on any smartphone</a:t>
            </a:r>
            <a:endParaRPr dirty="0"/>
          </a:p>
          <a:p>
            <a:pPr marL="620713" lvl="1" indent="-228600" algn="l" rtl="0">
              <a:spcBef>
                <a:spcPts val="325"/>
              </a:spcBef>
              <a:spcAft>
                <a:spcPts val="0"/>
              </a:spcAft>
              <a:buSzPts val="2300"/>
              <a:buChar char="◦"/>
            </a:pPr>
            <a:r>
              <a:rPr lang="en-US" dirty="0"/>
              <a:t>Later the scope was adjusted to Android smartphones</a:t>
            </a:r>
            <a:endParaRPr dirty="0"/>
          </a:p>
          <a:p>
            <a:pPr marL="365125" lvl="0" indent="-255587" algn="l" rtl="0">
              <a:spcBef>
                <a:spcPts val="400"/>
              </a:spcBef>
              <a:spcAft>
                <a:spcPts val="0"/>
              </a:spcAft>
              <a:buSzPts val="1836"/>
              <a:buChar char="🞂"/>
            </a:pPr>
            <a:r>
              <a:rPr lang="en-US">
                <a:solidFill>
                  <a:srgbClr val="0F5666"/>
                </a:solidFill>
              </a:rPr>
              <a:t>Cost</a:t>
            </a:r>
            <a:r>
              <a:rPr lang="en-US"/>
              <a:t> USD $14000 – USD $21000</a:t>
            </a:r>
            <a:endParaRPr/>
          </a:p>
          <a:p>
            <a:pPr marL="365125" lvl="0" indent="-255587" algn="l" rtl="0">
              <a:spcBef>
                <a:spcPts val="400"/>
              </a:spcBef>
              <a:spcAft>
                <a:spcPts val="0"/>
              </a:spcAft>
              <a:buSzPts val="1836"/>
              <a:buChar char="🞂"/>
            </a:pPr>
            <a:r>
              <a:rPr lang="en-US" dirty="0">
                <a:solidFill>
                  <a:srgbClr val="0F5666"/>
                </a:solidFill>
              </a:rPr>
              <a:t>Time</a:t>
            </a:r>
            <a:r>
              <a:rPr lang="en-US" dirty="0"/>
              <a:t> between 6 and 8 months</a:t>
            </a:r>
            <a:endParaRPr dirty="0"/>
          </a:p>
          <a:p>
            <a:pPr marL="365125" lvl="0" indent="-255587" algn="l" rtl="0">
              <a:spcBef>
                <a:spcPts val="400"/>
              </a:spcBef>
              <a:spcAft>
                <a:spcPts val="0"/>
              </a:spcAft>
              <a:buSzPts val="1836"/>
              <a:buChar char="🞂"/>
            </a:pPr>
            <a:r>
              <a:rPr lang="en-US" dirty="0">
                <a:solidFill>
                  <a:srgbClr val="0F5666"/>
                </a:solidFill>
              </a:rPr>
              <a:t>Quality</a:t>
            </a:r>
            <a:r>
              <a:rPr lang="en-US" dirty="0"/>
              <a:t> of the application </a:t>
            </a:r>
            <a:endParaRPr dirty="0"/>
          </a:p>
        </p:txBody>
      </p:sp>
      <p:sp>
        <p:nvSpPr>
          <p:cNvPr id="352" name="Google Shape;352;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90"/>
              <a:t>The Triple Constraint of Project Management: Example</a:t>
            </a:r>
            <a:endParaRPr sz="3690"/>
          </a:p>
        </p:txBody>
      </p:sp>
      <p:sp>
        <p:nvSpPr>
          <p:cNvPr id="353" name="Google Shape;353;p38"/>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Seventh Edition</a:t>
            </a:r>
            <a:endParaRPr/>
          </a:p>
        </p:txBody>
      </p:sp>
      <p:sp>
        <p:nvSpPr>
          <p:cNvPr id="354" name="Google Shape;354;p38"/>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23</a:t>
            </a:fld>
            <a:endParaRPr/>
          </a:p>
        </p:txBody>
      </p:sp>
      <p:pic>
        <p:nvPicPr>
          <p:cNvPr id="355" name="Google Shape;355;p38"/>
          <p:cNvPicPr preferRelativeResize="0"/>
          <p:nvPr/>
        </p:nvPicPr>
        <p:blipFill rotWithShape="1">
          <a:blip r:embed="rId3">
            <a:alphaModFix/>
          </a:blip>
          <a:srcRect/>
          <a:stretch/>
        </p:blipFill>
        <p:spPr>
          <a:xfrm>
            <a:off x="5867400" y="4310062"/>
            <a:ext cx="1790700" cy="1939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9"/>
          <p:cNvSpPr txBox="1">
            <a:spLocks noGrp="1"/>
          </p:cNvSpPr>
          <p:nvPr>
            <p:ph type="body" idx="1"/>
          </p:nvPr>
        </p:nvSpPr>
        <p:spPr>
          <a:xfrm>
            <a:off x="381000" y="1371600"/>
            <a:ext cx="8077200" cy="4572000"/>
          </a:xfrm>
          <a:prstGeom prst="rect">
            <a:avLst/>
          </a:prstGeom>
          <a:noFill/>
          <a:ln>
            <a:noFill/>
          </a:ln>
        </p:spPr>
        <p:txBody>
          <a:bodyPr spcFirstLastPara="1" wrap="square" lIns="91425" tIns="45700" rIns="91425" bIns="45700" anchor="t" anchorCtr="0">
            <a:noAutofit/>
          </a:bodyPr>
          <a:lstStyle/>
          <a:p>
            <a:pPr marL="365125" lvl="0" indent="-255587" algn="l" rtl="0">
              <a:spcBef>
                <a:spcPts val="0"/>
              </a:spcBef>
              <a:spcAft>
                <a:spcPts val="0"/>
              </a:spcAft>
              <a:buSzPts val="1836"/>
              <a:buChar char="🞂"/>
            </a:pPr>
            <a:r>
              <a:rPr lang="en-US" b="1"/>
              <a:t>Project management </a:t>
            </a:r>
            <a:r>
              <a:rPr lang="en-US"/>
              <a:t>is</a:t>
            </a:r>
            <a:r>
              <a:rPr lang="en-US" b="1"/>
              <a:t> </a:t>
            </a:r>
            <a:endParaRPr/>
          </a:p>
          <a:p>
            <a:pPr marL="392113" lvl="1" indent="0" algn="l" rtl="0">
              <a:spcBef>
                <a:spcPts val="2300"/>
              </a:spcBef>
              <a:spcAft>
                <a:spcPts val="0"/>
              </a:spcAft>
              <a:buSzPts val="2300"/>
              <a:buNone/>
            </a:pPr>
            <a:r>
              <a:rPr lang="en-US"/>
              <a:t>“</a:t>
            </a:r>
            <a:r>
              <a:rPr lang="en-US" i="1"/>
              <a:t>the application of knowledge, skills, tools and techniques to project activities to meet project requirements</a:t>
            </a:r>
            <a:r>
              <a:rPr lang="en-US"/>
              <a:t>”</a:t>
            </a:r>
            <a:endParaRPr/>
          </a:p>
          <a:p>
            <a:pPr marL="365125" lvl="0" indent="-139001" algn="l" rtl="0">
              <a:spcBef>
                <a:spcPts val="400"/>
              </a:spcBef>
              <a:spcAft>
                <a:spcPts val="0"/>
              </a:spcAft>
              <a:buSzPts val="1836"/>
              <a:buNone/>
            </a:pPr>
            <a:endParaRPr/>
          </a:p>
          <a:p>
            <a:pPr marL="365125" lvl="0" indent="-255587" algn="l" rtl="0">
              <a:spcBef>
                <a:spcPts val="400"/>
              </a:spcBef>
              <a:spcAft>
                <a:spcPts val="0"/>
              </a:spcAft>
              <a:buSzPts val="1836"/>
              <a:buChar char="🞂"/>
            </a:pPr>
            <a:r>
              <a:rPr lang="en-US"/>
              <a:t>Project managers strive to meet the </a:t>
            </a:r>
            <a:r>
              <a:rPr lang="en-US" b="1">
                <a:solidFill>
                  <a:srgbClr val="FF0000"/>
                </a:solidFill>
              </a:rPr>
              <a:t>triple constraint</a:t>
            </a:r>
            <a:r>
              <a:rPr lang="en-US" b="1"/>
              <a:t> </a:t>
            </a:r>
            <a:r>
              <a:rPr lang="en-US"/>
              <a:t>(project scope, time, and cost goals) and also facilitate the entire process to meet the needs and expectations of project stakeholders</a:t>
            </a:r>
            <a:endParaRPr/>
          </a:p>
        </p:txBody>
      </p:sp>
      <p:sp>
        <p:nvSpPr>
          <p:cNvPr id="361" name="Google Shape;361;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What is Project Management?</a:t>
            </a:r>
            <a:endParaRPr/>
          </a:p>
        </p:txBody>
      </p:sp>
      <p:sp>
        <p:nvSpPr>
          <p:cNvPr id="362" name="Google Shape;362;p39"/>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363" name="Google Shape;363;p39"/>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Project Management</a:t>
            </a:r>
            <a:endParaRPr/>
          </a:p>
        </p:txBody>
      </p:sp>
      <p:sp>
        <p:nvSpPr>
          <p:cNvPr id="369" name="Google Shape;369;p40"/>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Seventh Edition</a:t>
            </a:r>
            <a:endParaRPr/>
          </a:p>
        </p:txBody>
      </p:sp>
      <p:sp>
        <p:nvSpPr>
          <p:cNvPr id="370" name="Google Shape;370;p40"/>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25</a:t>
            </a:fld>
            <a:endParaRPr/>
          </a:p>
        </p:txBody>
      </p:sp>
      <p:sp>
        <p:nvSpPr>
          <p:cNvPr id="371" name="Google Shape;371;p40"/>
          <p:cNvSpPr/>
          <p:nvPr/>
        </p:nvSpPr>
        <p:spPr>
          <a:xfrm>
            <a:off x="1295400" y="6156665"/>
            <a:ext cx="7620000"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a:solidFill>
                  <a:schemeClr val="dk1"/>
                </a:solidFill>
                <a:latin typeface="Times New Roman"/>
                <a:ea typeface="Times New Roman"/>
                <a:cs typeface="Times New Roman"/>
                <a:sym typeface="Times New Roman"/>
              </a:rPr>
              <a:t>[1] Mark Kozak-Holland. The History of Project Management (Lessons from History). May, 2011. </a:t>
            </a:r>
            <a:endParaRPr sz="1400" b="1">
              <a:solidFill>
                <a:schemeClr val="dk1"/>
              </a:solidFill>
              <a:latin typeface="Times New Roman"/>
              <a:ea typeface="Times New Roman"/>
              <a:cs typeface="Times New Roman"/>
              <a:sym typeface="Times New Roman"/>
            </a:endParaRPr>
          </a:p>
        </p:txBody>
      </p:sp>
      <p:sp>
        <p:nvSpPr>
          <p:cNvPr id="372" name="Google Shape;372;p40"/>
          <p:cNvSpPr txBox="1">
            <a:spLocks noGrp="1"/>
          </p:cNvSpPr>
          <p:nvPr>
            <p:ph type="body" idx="1"/>
          </p:nvPr>
        </p:nvSpPr>
        <p:spPr>
          <a:xfrm>
            <a:off x="457200" y="1481138"/>
            <a:ext cx="8229600" cy="4525962"/>
          </a:xfrm>
          <a:prstGeom prst="rect">
            <a:avLst/>
          </a:prstGeom>
          <a:noFill/>
          <a:ln>
            <a:noFill/>
          </a:ln>
        </p:spPr>
        <p:txBody>
          <a:bodyPr spcFirstLastPara="1" wrap="square" lIns="91425" tIns="45700" rIns="91425" bIns="45700" anchor="t" anchorCtr="0">
            <a:noAutofit/>
          </a:bodyPr>
          <a:lstStyle/>
          <a:p>
            <a:pPr marL="365125" lvl="0" indent="-255587" algn="l" rtl="0">
              <a:spcBef>
                <a:spcPts val="0"/>
              </a:spcBef>
              <a:spcAft>
                <a:spcPts val="0"/>
              </a:spcAft>
              <a:buSzPts val="1360"/>
              <a:buChar char="🞂"/>
            </a:pPr>
            <a:r>
              <a:rPr lang="en-US" sz="2000"/>
              <a:t>“</a:t>
            </a:r>
            <a:r>
              <a:rPr lang="en-US" sz="2000" i="1"/>
              <a:t>The general perception of most people is that project management started in the mid-20</a:t>
            </a:r>
            <a:r>
              <a:rPr lang="en-US" sz="2000" i="1" baseline="30000"/>
              <a:t>th</a:t>
            </a:r>
            <a:r>
              <a:rPr lang="en-US" sz="2000" i="1"/>
              <a:t> century, or started earlier with Henry Gantt and his charts…Yet, how were all the great projects of the past delivered? Think about Giza Pyramid, the Parthenon, the Coliseum, the Gothic Cathedrals of Medieval Europe, the great voyages of exploration, the Taj Mahal, and the mega projects of the industrial revolutions. Was project management used on these projects? Were the concepts of project management even understood? Can we connect modern and ancient project management?” [1]</a:t>
            </a:r>
            <a:endParaRPr sz="2000" i="1"/>
          </a:p>
          <a:p>
            <a:pPr marL="365125" lvl="0" indent="-255587" algn="l" rtl="0">
              <a:spcBef>
                <a:spcPts val="400"/>
              </a:spcBef>
              <a:spcAft>
                <a:spcPts val="0"/>
              </a:spcAft>
              <a:buSzPts val="1360"/>
              <a:buChar char="🞂"/>
            </a:pPr>
            <a:r>
              <a:rPr lang="en-US" sz="2000"/>
              <a:t>The answer is Yes</a:t>
            </a:r>
            <a:endParaRPr/>
          </a:p>
          <a:p>
            <a:pPr marL="365125" lvl="0" indent="-255587" algn="l" rtl="0">
              <a:spcBef>
                <a:spcPts val="400"/>
              </a:spcBef>
              <a:spcAft>
                <a:spcPts val="0"/>
              </a:spcAft>
              <a:buSzPts val="1360"/>
              <a:buChar char="🞂"/>
            </a:pPr>
            <a:r>
              <a:rPr lang="en-US" sz="2000"/>
              <a:t>Project Management has been around since around 4500 years ago (since 2500 B.C.)</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4400" i="1"/>
              <a:t>Great projects of the past</a:t>
            </a:r>
            <a:endParaRPr/>
          </a:p>
        </p:txBody>
      </p:sp>
      <p:sp>
        <p:nvSpPr>
          <p:cNvPr id="378" name="Google Shape;378;p41"/>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Seventh Edition</a:t>
            </a:r>
            <a:endParaRPr/>
          </a:p>
        </p:txBody>
      </p:sp>
      <p:sp>
        <p:nvSpPr>
          <p:cNvPr id="379" name="Google Shape;379;p41"/>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26</a:t>
            </a:fld>
            <a:endParaRPr/>
          </a:p>
        </p:txBody>
      </p:sp>
      <p:pic>
        <p:nvPicPr>
          <p:cNvPr id="380" name="Google Shape;380;p41">
            <a:hlinkClick r:id="rId3"/>
          </p:cNvPr>
          <p:cNvPicPr preferRelativeResize="0"/>
          <p:nvPr/>
        </p:nvPicPr>
        <p:blipFill rotWithShape="1">
          <a:blip r:embed="rId4">
            <a:alphaModFix/>
          </a:blip>
          <a:srcRect/>
          <a:stretch/>
        </p:blipFill>
        <p:spPr>
          <a:xfrm>
            <a:off x="440140" y="1752600"/>
            <a:ext cx="2857500" cy="1752600"/>
          </a:xfrm>
          <a:prstGeom prst="rect">
            <a:avLst/>
          </a:prstGeom>
          <a:noFill/>
          <a:ln>
            <a:noFill/>
          </a:ln>
        </p:spPr>
      </p:pic>
      <p:pic>
        <p:nvPicPr>
          <p:cNvPr id="381" name="Google Shape;381;p41"/>
          <p:cNvPicPr preferRelativeResize="0"/>
          <p:nvPr/>
        </p:nvPicPr>
        <p:blipFill rotWithShape="1">
          <a:blip r:embed="rId5">
            <a:alphaModFix/>
          </a:blip>
          <a:srcRect/>
          <a:stretch/>
        </p:blipFill>
        <p:spPr>
          <a:xfrm>
            <a:off x="3506905" y="1752600"/>
            <a:ext cx="2667000" cy="1753553"/>
          </a:xfrm>
          <a:prstGeom prst="rect">
            <a:avLst/>
          </a:prstGeom>
          <a:noFill/>
          <a:ln>
            <a:noFill/>
          </a:ln>
        </p:spPr>
      </p:pic>
      <p:pic>
        <p:nvPicPr>
          <p:cNvPr id="382" name="Google Shape;382;p41"/>
          <p:cNvPicPr preferRelativeResize="0"/>
          <p:nvPr/>
        </p:nvPicPr>
        <p:blipFill rotWithShape="1">
          <a:blip r:embed="rId6">
            <a:alphaModFix/>
          </a:blip>
          <a:srcRect/>
          <a:stretch/>
        </p:blipFill>
        <p:spPr>
          <a:xfrm>
            <a:off x="408056" y="3800284"/>
            <a:ext cx="2889584" cy="1911941"/>
          </a:xfrm>
          <a:prstGeom prst="rect">
            <a:avLst/>
          </a:prstGeom>
          <a:noFill/>
          <a:ln>
            <a:noFill/>
          </a:ln>
        </p:spPr>
      </p:pic>
      <p:pic>
        <p:nvPicPr>
          <p:cNvPr id="383" name="Google Shape;383;p41"/>
          <p:cNvPicPr preferRelativeResize="0"/>
          <p:nvPr/>
        </p:nvPicPr>
        <p:blipFill rotWithShape="1">
          <a:blip r:embed="rId7">
            <a:alphaModFix/>
          </a:blip>
          <a:srcRect/>
          <a:stretch/>
        </p:blipFill>
        <p:spPr>
          <a:xfrm>
            <a:off x="3553026" y="3816326"/>
            <a:ext cx="2705100" cy="1685925"/>
          </a:xfrm>
          <a:prstGeom prst="rect">
            <a:avLst/>
          </a:prstGeom>
          <a:noFill/>
          <a:ln>
            <a:noFill/>
          </a:ln>
        </p:spPr>
      </p:pic>
      <p:pic>
        <p:nvPicPr>
          <p:cNvPr id="384" name="Google Shape;384;p41"/>
          <p:cNvPicPr preferRelativeResize="0"/>
          <p:nvPr/>
        </p:nvPicPr>
        <p:blipFill rotWithShape="1">
          <a:blip r:embed="rId8">
            <a:alphaModFix/>
          </a:blip>
          <a:srcRect/>
          <a:stretch/>
        </p:blipFill>
        <p:spPr>
          <a:xfrm>
            <a:off x="6314072" y="1752600"/>
            <a:ext cx="2352675" cy="1943100"/>
          </a:xfrm>
          <a:prstGeom prst="rect">
            <a:avLst/>
          </a:prstGeom>
          <a:noFill/>
          <a:ln>
            <a:noFill/>
          </a:ln>
        </p:spPr>
      </p:pic>
      <p:pic>
        <p:nvPicPr>
          <p:cNvPr id="385" name="Google Shape;385;p41"/>
          <p:cNvPicPr preferRelativeResize="0"/>
          <p:nvPr/>
        </p:nvPicPr>
        <p:blipFill rotWithShape="1">
          <a:blip r:embed="rId9">
            <a:alphaModFix/>
          </a:blip>
          <a:srcRect/>
          <a:stretch/>
        </p:blipFill>
        <p:spPr>
          <a:xfrm>
            <a:off x="6322093" y="3824117"/>
            <a:ext cx="2619375" cy="1743075"/>
          </a:xfrm>
          <a:prstGeom prst="rect">
            <a:avLst/>
          </a:prstGeom>
          <a:noFill/>
          <a:ln>
            <a:noFill/>
          </a:ln>
        </p:spPr>
      </p:pic>
      <p:sp>
        <p:nvSpPr>
          <p:cNvPr id="386" name="Google Shape;386;p41"/>
          <p:cNvSpPr txBox="1"/>
          <p:nvPr/>
        </p:nvSpPr>
        <p:spPr>
          <a:xfrm>
            <a:off x="1295400" y="5776476"/>
            <a:ext cx="755508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Identity the scope, resources, time of the </a:t>
            </a:r>
            <a:r>
              <a:rPr lang="en-US" sz="2400">
                <a:solidFill>
                  <a:schemeClr val="dk1"/>
                </a:solidFill>
                <a:latin typeface="Times New Roman"/>
                <a:ea typeface="Times New Roman"/>
                <a:cs typeface="Times New Roman"/>
                <a:sym typeface="Times New Roman"/>
              </a:rPr>
              <a:t>Giza Pyramid project</a:t>
            </a:r>
            <a:r>
              <a:rPr lang="en-US" sz="2200">
                <a:solidFill>
                  <a:schemeClr val="dk1"/>
                </a:solidFill>
                <a:latin typeface="Times New Roman"/>
                <a:ea typeface="Times New Roman"/>
                <a:cs typeface="Times New Roman"/>
                <a:sym typeface="Times New Roman"/>
              </a:rPr>
              <a:t> </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90"/>
              <a:t>Figure 1-2 Project Management Framework</a:t>
            </a:r>
            <a:endParaRPr/>
          </a:p>
        </p:txBody>
      </p:sp>
      <p:sp>
        <p:nvSpPr>
          <p:cNvPr id="392" name="Google Shape;392;p42"/>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393" name="Google Shape;393;p42"/>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27</a:t>
            </a:fld>
            <a:endParaRPr/>
          </a:p>
        </p:txBody>
      </p:sp>
      <p:pic>
        <p:nvPicPr>
          <p:cNvPr id="394" name="Google Shape;394;p42"/>
          <p:cNvPicPr preferRelativeResize="0"/>
          <p:nvPr/>
        </p:nvPicPr>
        <p:blipFill rotWithShape="1">
          <a:blip r:embed="rId3">
            <a:alphaModFix/>
          </a:blip>
          <a:srcRect/>
          <a:stretch/>
        </p:blipFill>
        <p:spPr>
          <a:xfrm>
            <a:off x="93055" y="1600200"/>
            <a:ext cx="8840274" cy="449398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3"/>
          <p:cNvSpPr txBox="1">
            <a:spLocks noGrp="1"/>
          </p:cNvSpPr>
          <p:nvPr>
            <p:ph type="body" idx="1"/>
          </p:nvPr>
        </p:nvSpPr>
        <p:spPr>
          <a:xfrm>
            <a:off x="609600" y="1524000"/>
            <a:ext cx="8186738" cy="4791075"/>
          </a:xfrm>
          <a:prstGeom prst="rect">
            <a:avLst/>
          </a:prstGeom>
          <a:noFill/>
          <a:ln>
            <a:noFill/>
          </a:ln>
        </p:spPr>
        <p:txBody>
          <a:bodyPr spcFirstLastPara="1" wrap="square" lIns="91425" tIns="45700" rIns="91425" bIns="45700" anchor="t" anchorCtr="0">
            <a:noAutofit/>
          </a:bodyPr>
          <a:lstStyle/>
          <a:p>
            <a:pPr marL="365125" lvl="0" indent="-255587" algn="l" rtl="0">
              <a:lnSpc>
                <a:spcPct val="90000"/>
              </a:lnSpc>
              <a:spcBef>
                <a:spcPts val="0"/>
              </a:spcBef>
              <a:spcAft>
                <a:spcPts val="0"/>
              </a:spcAft>
              <a:buSzPts val="1836"/>
              <a:buChar char="🞂"/>
            </a:pPr>
            <a:r>
              <a:rPr lang="en-US" b="1"/>
              <a:t>Stakeholders </a:t>
            </a:r>
            <a:r>
              <a:rPr lang="en-US"/>
              <a:t>are the people involved in or affected by project activities</a:t>
            </a:r>
            <a:endParaRPr/>
          </a:p>
          <a:p>
            <a:pPr marL="365125" lvl="0" indent="-139001" algn="l" rtl="0">
              <a:lnSpc>
                <a:spcPct val="90000"/>
              </a:lnSpc>
              <a:spcBef>
                <a:spcPts val="400"/>
              </a:spcBef>
              <a:spcAft>
                <a:spcPts val="0"/>
              </a:spcAft>
              <a:buSzPts val="1836"/>
              <a:buNone/>
            </a:pPr>
            <a:endParaRPr/>
          </a:p>
          <a:p>
            <a:pPr marL="365125" lvl="0" indent="-255587" algn="l" rtl="0">
              <a:lnSpc>
                <a:spcPct val="90000"/>
              </a:lnSpc>
              <a:spcBef>
                <a:spcPts val="400"/>
              </a:spcBef>
              <a:spcAft>
                <a:spcPts val="0"/>
              </a:spcAft>
              <a:buSzPts val="1836"/>
              <a:buChar char="🞂"/>
            </a:pPr>
            <a:r>
              <a:rPr lang="en-US"/>
              <a:t>Stakeholders include</a:t>
            </a:r>
            <a:endParaRPr/>
          </a:p>
          <a:p>
            <a:pPr marL="620713" lvl="1" indent="-228600" algn="l" rtl="0">
              <a:lnSpc>
                <a:spcPct val="90000"/>
              </a:lnSpc>
              <a:spcBef>
                <a:spcPts val="325"/>
              </a:spcBef>
              <a:spcAft>
                <a:spcPts val="0"/>
              </a:spcAft>
              <a:buSzPts val="2300"/>
              <a:buChar char="◦"/>
            </a:pPr>
            <a:r>
              <a:rPr lang="en-US"/>
              <a:t>the project sponsor</a:t>
            </a:r>
            <a:endParaRPr/>
          </a:p>
          <a:p>
            <a:pPr marL="620713" lvl="1" indent="-228600" algn="l" rtl="0">
              <a:lnSpc>
                <a:spcPct val="90000"/>
              </a:lnSpc>
              <a:spcBef>
                <a:spcPts val="325"/>
              </a:spcBef>
              <a:spcAft>
                <a:spcPts val="0"/>
              </a:spcAft>
              <a:buSzPts val="2300"/>
              <a:buChar char="◦"/>
            </a:pPr>
            <a:r>
              <a:rPr lang="en-US"/>
              <a:t>the project manager</a:t>
            </a:r>
            <a:endParaRPr/>
          </a:p>
          <a:p>
            <a:pPr marL="620713" lvl="1" indent="-228600" algn="l" rtl="0">
              <a:lnSpc>
                <a:spcPct val="90000"/>
              </a:lnSpc>
              <a:spcBef>
                <a:spcPts val="325"/>
              </a:spcBef>
              <a:spcAft>
                <a:spcPts val="0"/>
              </a:spcAft>
              <a:buSzPts val="2300"/>
              <a:buChar char="◦"/>
            </a:pPr>
            <a:r>
              <a:rPr lang="en-US"/>
              <a:t>the project team</a:t>
            </a:r>
            <a:endParaRPr/>
          </a:p>
          <a:p>
            <a:pPr marL="620713" lvl="1" indent="-228600" algn="l" rtl="0">
              <a:lnSpc>
                <a:spcPct val="90000"/>
              </a:lnSpc>
              <a:spcBef>
                <a:spcPts val="325"/>
              </a:spcBef>
              <a:spcAft>
                <a:spcPts val="0"/>
              </a:spcAft>
              <a:buSzPts val="2300"/>
              <a:buChar char="◦"/>
            </a:pPr>
            <a:r>
              <a:rPr lang="en-US"/>
              <a:t>support staff</a:t>
            </a:r>
            <a:endParaRPr/>
          </a:p>
          <a:p>
            <a:pPr marL="620713" lvl="1" indent="-228600" algn="l" rtl="0">
              <a:lnSpc>
                <a:spcPct val="90000"/>
              </a:lnSpc>
              <a:spcBef>
                <a:spcPts val="325"/>
              </a:spcBef>
              <a:spcAft>
                <a:spcPts val="0"/>
              </a:spcAft>
              <a:buSzPts val="2300"/>
              <a:buChar char="◦"/>
            </a:pPr>
            <a:r>
              <a:rPr lang="en-US"/>
              <a:t>customers</a:t>
            </a:r>
            <a:endParaRPr/>
          </a:p>
          <a:p>
            <a:pPr marL="620713" lvl="1" indent="-228600" algn="l" rtl="0">
              <a:lnSpc>
                <a:spcPct val="90000"/>
              </a:lnSpc>
              <a:spcBef>
                <a:spcPts val="325"/>
              </a:spcBef>
              <a:spcAft>
                <a:spcPts val="0"/>
              </a:spcAft>
              <a:buSzPts val="2300"/>
              <a:buChar char="◦"/>
            </a:pPr>
            <a:r>
              <a:rPr lang="en-US"/>
              <a:t>users</a:t>
            </a:r>
            <a:endParaRPr/>
          </a:p>
          <a:p>
            <a:pPr marL="620713" lvl="1" indent="-228600" algn="l" rtl="0">
              <a:lnSpc>
                <a:spcPct val="90000"/>
              </a:lnSpc>
              <a:spcBef>
                <a:spcPts val="325"/>
              </a:spcBef>
              <a:spcAft>
                <a:spcPts val="0"/>
              </a:spcAft>
              <a:buSzPts val="2300"/>
              <a:buChar char="◦"/>
            </a:pPr>
            <a:r>
              <a:rPr lang="en-US"/>
              <a:t>suppliers</a:t>
            </a:r>
            <a:endParaRPr/>
          </a:p>
          <a:p>
            <a:pPr marL="620713" lvl="1" indent="-228600" algn="l" rtl="0">
              <a:lnSpc>
                <a:spcPct val="90000"/>
              </a:lnSpc>
              <a:spcBef>
                <a:spcPts val="325"/>
              </a:spcBef>
              <a:spcAft>
                <a:spcPts val="0"/>
              </a:spcAft>
              <a:buSzPts val="2300"/>
              <a:buChar char="◦"/>
            </a:pPr>
            <a:r>
              <a:rPr lang="en-US"/>
              <a:t>opponents to the project</a:t>
            </a:r>
            <a:endParaRPr/>
          </a:p>
        </p:txBody>
      </p:sp>
      <p:sp>
        <p:nvSpPr>
          <p:cNvPr id="400" name="Google Shape;400;p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Project Stakeholders</a:t>
            </a:r>
            <a:endParaRPr/>
          </a:p>
        </p:txBody>
      </p:sp>
      <p:sp>
        <p:nvSpPr>
          <p:cNvPr id="401" name="Google Shape;401;p43"/>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402" name="Google Shape;402;p43"/>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grpSp>
        <p:nvGrpSpPr>
          <p:cNvPr id="407" name="Google Shape;407;p44"/>
          <p:cNvGrpSpPr/>
          <p:nvPr/>
        </p:nvGrpSpPr>
        <p:grpSpPr>
          <a:xfrm>
            <a:off x="6678415" y="3336432"/>
            <a:ext cx="1341275" cy="1262985"/>
            <a:chOff x="6643613" y="3088088"/>
            <a:chExt cx="1341275" cy="1262985"/>
          </a:xfrm>
        </p:grpSpPr>
        <p:sp>
          <p:nvSpPr>
            <p:cNvPr id="408" name="Google Shape;408;p44"/>
            <p:cNvSpPr/>
            <p:nvPr/>
          </p:nvSpPr>
          <p:spPr>
            <a:xfrm>
              <a:off x="6643613" y="3088088"/>
              <a:ext cx="1341275" cy="1262985"/>
            </a:xfrm>
            <a:prstGeom prst="ellipse">
              <a:avLst/>
            </a:prstGeom>
            <a:gradFill>
              <a:gsLst>
                <a:gs pos="0">
                  <a:srgbClr val="92D3EE"/>
                </a:gs>
                <a:gs pos="65000">
                  <a:srgbClr val="C6ECFD"/>
                </a:gs>
                <a:gs pos="100000">
                  <a:srgbClr val="D4F2FF"/>
                </a:gs>
              </a:gsLst>
              <a:lin ang="16200000" scaled="0"/>
            </a:gradFill>
            <a:ln w="9525" cap="flat" cmpd="sng">
              <a:solidFill>
                <a:schemeClr val="accent1"/>
              </a:solidFill>
              <a:prstDash val="solid"/>
              <a:round/>
              <a:headEnd type="none" w="sm" len="sm"/>
              <a:tailEnd type="none" w="sm" len="sm"/>
            </a:ln>
            <a:effectLst>
              <a:outerShdw blurRad="50800" dist="381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chemeClr val="dk1"/>
                </a:solidFill>
                <a:latin typeface="Times New Roman"/>
                <a:ea typeface="Times New Roman"/>
                <a:cs typeface="Times New Roman"/>
                <a:sym typeface="Times New Roman"/>
              </a:endParaRPr>
            </a:p>
          </p:txBody>
        </p:sp>
        <p:pic>
          <p:nvPicPr>
            <p:cNvPr id="409" name="Google Shape;409;p44"/>
            <p:cNvPicPr preferRelativeResize="0"/>
            <p:nvPr/>
          </p:nvPicPr>
          <p:blipFill rotWithShape="1">
            <a:blip r:embed="rId3">
              <a:alphaModFix/>
            </a:blip>
            <a:srcRect/>
            <a:stretch/>
          </p:blipFill>
          <p:spPr>
            <a:xfrm>
              <a:off x="6734360" y="3336432"/>
              <a:ext cx="1089576" cy="771273"/>
            </a:xfrm>
            <a:prstGeom prst="rect">
              <a:avLst/>
            </a:prstGeom>
            <a:noFill/>
            <a:ln>
              <a:noFill/>
            </a:ln>
          </p:spPr>
        </p:pic>
      </p:grpSp>
      <p:sp>
        <p:nvSpPr>
          <p:cNvPr id="410" name="Google Shape;410;p44"/>
          <p:cNvSpPr/>
          <p:nvPr/>
        </p:nvSpPr>
        <p:spPr>
          <a:xfrm>
            <a:off x="623699" y="3336432"/>
            <a:ext cx="1341275" cy="1262985"/>
          </a:xfrm>
          <a:prstGeom prst="ellipse">
            <a:avLst/>
          </a:prstGeom>
          <a:gradFill>
            <a:gsLst>
              <a:gs pos="0">
                <a:srgbClr val="92D3EE"/>
              </a:gs>
              <a:gs pos="65000">
                <a:srgbClr val="C6ECFD"/>
              </a:gs>
              <a:gs pos="100000">
                <a:srgbClr val="D4F2FF"/>
              </a:gs>
            </a:gsLst>
            <a:lin ang="16200000" scaled="0"/>
          </a:gradFill>
          <a:ln w="9525" cap="flat" cmpd="sng">
            <a:solidFill>
              <a:schemeClr val="accent1"/>
            </a:solidFill>
            <a:prstDash val="solid"/>
            <a:round/>
            <a:headEnd type="none" w="sm" len="sm"/>
            <a:tailEnd type="none" w="sm" len="sm"/>
          </a:ln>
          <a:effectLst>
            <a:outerShdw blurRad="50800" dist="381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chemeClr val="dk1"/>
              </a:solidFill>
              <a:latin typeface="Times New Roman"/>
              <a:ea typeface="Times New Roman"/>
              <a:cs typeface="Times New Roman"/>
              <a:sym typeface="Times New Roman"/>
            </a:endParaRPr>
          </a:p>
        </p:txBody>
      </p:sp>
      <p:sp>
        <p:nvSpPr>
          <p:cNvPr id="411" name="Google Shape;411;p44"/>
          <p:cNvSpPr txBox="1">
            <a:spLocks noGrp="1"/>
          </p:cNvSpPr>
          <p:nvPr>
            <p:ph type="title"/>
          </p:nvPr>
        </p:nvSpPr>
        <p:spPr>
          <a:xfrm>
            <a:off x="310804" y="117292"/>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Stakeholders: Example</a:t>
            </a:r>
            <a:endParaRPr/>
          </a:p>
        </p:txBody>
      </p:sp>
      <p:sp>
        <p:nvSpPr>
          <p:cNvPr id="412" name="Google Shape;412;p44"/>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Seventh Edition</a:t>
            </a:r>
            <a:endParaRPr/>
          </a:p>
        </p:txBody>
      </p:sp>
      <p:sp>
        <p:nvSpPr>
          <p:cNvPr id="413" name="Google Shape;413;p44"/>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29</a:t>
            </a:fld>
            <a:endParaRPr/>
          </a:p>
        </p:txBody>
      </p:sp>
      <p:pic>
        <p:nvPicPr>
          <p:cNvPr id="414" name="Google Shape;414;p44"/>
          <p:cNvPicPr preferRelativeResize="0"/>
          <p:nvPr/>
        </p:nvPicPr>
        <p:blipFill rotWithShape="1">
          <a:blip r:embed="rId4">
            <a:alphaModFix/>
          </a:blip>
          <a:srcRect/>
          <a:stretch/>
        </p:blipFill>
        <p:spPr>
          <a:xfrm>
            <a:off x="3005791" y="3336432"/>
            <a:ext cx="2815877" cy="1419639"/>
          </a:xfrm>
          <a:prstGeom prst="rect">
            <a:avLst/>
          </a:prstGeom>
          <a:noFill/>
          <a:ln>
            <a:noFill/>
          </a:ln>
        </p:spPr>
      </p:pic>
      <p:grpSp>
        <p:nvGrpSpPr>
          <p:cNvPr id="415" name="Google Shape;415;p44"/>
          <p:cNvGrpSpPr/>
          <p:nvPr/>
        </p:nvGrpSpPr>
        <p:grpSpPr>
          <a:xfrm>
            <a:off x="3594060" y="1198952"/>
            <a:ext cx="1341275" cy="1262985"/>
            <a:chOff x="3681301" y="1154541"/>
            <a:chExt cx="1341275" cy="1262985"/>
          </a:xfrm>
        </p:grpSpPr>
        <p:sp>
          <p:nvSpPr>
            <p:cNvPr id="416" name="Google Shape;416;p44"/>
            <p:cNvSpPr/>
            <p:nvPr/>
          </p:nvSpPr>
          <p:spPr>
            <a:xfrm>
              <a:off x="3681301" y="1154541"/>
              <a:ext cx="1341275" cy="1262985"/>
            </a:xfrm>
            <a:prstGeom prst="ellipse">
              <a:avLst/>
            </a:prstGeom>
            <a:gradFill>
              <a:gsLst>
                <a:gs pos="0">
                  <a:srgbClr val="92D3EE"/>
                </a:gs>
                <a:gs pos="65000">
                  <a:srgbClr val="C6ECFD"/>
                </a:gs>
                <a:gs pos="100000">
                  <a:srgbClr val="D4F2FF"/>
                </a:gs>
              </a:gsLst>
              <a:lin ang="16200000" scaled="0"/>
            </a:gradFill>
            <a:ln w="9525" cap="flat" cmpd="sng">
              <a:solidFill>
                <a:schemeClr val="accent1"/>
              </a:solidFill>
              <a:prstDash val="solid"/>
              <a:round/>
              <a:headEnd type="none" w="sm" len="sm"/>
              <a:tailEnd type="none" w="sm" len="sm"/>
            </a:ln>
            <a:effectLst>
              <a:outerShdw blurRad="50800" dist="381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chemeClr val="dk1"/>
                </a:solidFill>
                <a:latin typeface="Times New Roman"/>
                <a:ea typeface="Times New Roman"/>
                <a:cs typeface="Times New Roman"/>
                <a:sym typeface="Times New Roman"/>
              </a:endParaRPr>
            </a:p>
          </p:txBody>
        </p:sp>
        <p:pic>
          <p:nvPicPr>
            <p:cNvPr id="417" name="Google Shape;417;p44"/>
            <p:cNvPicPr preferRelativeResize="0"/>
            <p:nvPr/>
          </p:nvPicPr>
          <p:blipFill rotWithShape="1">
            <a:blip r:embed="rId5">
              <a:alphaModFix/>
            </a:blip>
            <a:srcRect/>
            <a:stretch/>
          </p:blipFill>
          <p:spPr>
            <a:xfrm>
              <a:off x="4031976" y="1443493"/>
              <a:ext cx="764358" cy="764358"/>
            </a:xfrm>
            <a:prstGeom prst="rect">
              <a:avLst/>
            </a:prstGeom>
            <a:noFill/>
            <a:ln>
              <a:noFill/>
            </a:ln>
          </p:spPr>
        </p:pic>
      </p:grpSp>
      <p:sp>
        <p:nvSpPr>
          <p:cNvPr id="418" name="Google Shape;418;p44"/>
          <p:cNvSpPr txBox="1"/>
          <p:nvPr/>
        </p:nvSpPr>
        <p:spPr>
          <a:xfrm>
            <a:off x="2720992" y="2546375"/>
            <a:ext cx="3261892" cy="4308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200">
                <a:solidFill>
                  <a:schemeClr val="dk1"/>
                </a:solidFill>
                <a:latin typeface="Times New Roman"/>
                <a:ea typeface="Times New Roman"/>
                <a:cs typeface="Times New Roman"/>
                <a:sym typeface="Times New Roman"/>
              </a:rPr>
              <a:t>Owner of the house</a:t>
            </a:r>
            <a:endParaRPr sz="2200">
              <a:solidFill>
                <a:schemeClr val="dk1"/>
              </a:solidFill>
              <a:latin typeface="Times New Roman"/>
              <a:ea typeface="Times New Roman"/>
              <a:cs typeface="Times New Roman"/>
              <a:sym typeface="Times New Roman"/>
            </a:endParaRPr>
          </a:p>
        </p:txBody>
      </p:sp>
      <p:grpSp>
        <p:nvGrpSpPr>
          <p:cNvPr id="419" name="Google Shape;419;p44"/>
          <p:cNvGrpSpPr/>
          <p:nvPr/>
        </p:nvGrpSpPr>
        <p:grpSpPr>
          <a:xfrm>
            <a:off x="6349053" y="1211625"/>
            <a:ext cx="1341275" cy="1262985"/>
            <a:chOff x="6284108" y="1232950"/>
            <a:chExt cx="1341275" cy="1262985"/>
          </a:xfrm>
        </p:grpSpPr>
        <p:sp>
          <p:nvSpPr>
            <p:cNvPr id="420" name="Google Shape;420;p44"/>
            <p:cNvSpPr/>
            <p:nvPr/>
          </p:nvSpPr>
          <p:spPr>
            <a:xfrm>
              <a:off x="6284108" y="1232950"/>
              <a:ext cx="1341275" cy="1262985"/>
            </a:xfrm>
            <a:prstGeom prst="ellipse">
              <a:avLst/>
            </a:prstGeom>
            <a:gradFill>
              <a:gsLst>
                <a:gs pos="0">
                  <a:srgbClr val="92D3EE"/>
                </a:gs>
                <a:gs pos="65000">
                  <a:srgbClr val="C6ECFD"/>
                </a:gs>
                <a:gs pos="100000">
                  <a:srgbClr val="D4F2FF"/>
                </a:gs>
              </a:gsLst>
              <a:lin ang="16200000" scaled="0"/>
            </a:gradFill>
            <a:ln w="9525" cap="flat" cmpd="sng">
              <a:solidFill>
                <a:schemeClr val="accent1"/>
              </a:solidFill>
              <a:prstDash val="solid"/>
              <a:round/>
              <a:headEnd type="none" w="sm" len="sm"/>
              <a:tailEnd type="none" w="sm" len="sm"/>
            </a:ln>
            <a:effectLst>
              <a:outerShdw blurRad="50800" dist="381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chemeClr val="dk1"/>
                </a:solidFill>
                <a:latin typeface="Times New Roman"/>
                <a:ea typeface="Times New Roman"/>
                <a:cs typeface="Times New Roman"/>
                <a:sym typeface="Times New Roman"/>
              </a:endParaRPr>
            </a:p>
          </p:txBody>
        </p:sp>
        <p:pic>
          <p:nvPicPr>
            <p:cNvPr id="421" name="Google Shape;421;p44"/>
            <p:cNvPicPr preferRelativeResize="0"/>
            <p:nvPr/>
          </p:nvPicPr>
          <p:blipFill rotWithShape="1">
            <a:blip r:embed="rId6">
              <a:alphaModFix/>
            </a:blip>
            <a:srcRect/>
            <a:stretch/>
          </p:blipFill>
          <p:spPr>
            <a:xfrm>
              <a:off x="6448104" y="1454213"/>
              <a:ext cx="1013281" cy="810625"/>
            </a:xfrm>
            <a:prstGeom prst="rect">
              <a:avLst/>
            </a:prstGeom>
            <a:noFill/>
            <a:ln>
              <a:noFill/>
            </a:ln>
          </p:spPr>
        </p:pic>
      </p:grpSp>
      <p:sp>
        <p:nvSpPr>
          <p:cNvPr id="422" name="Google Shape;422;p44"/>
          <p:cNvSpPr txBox="1"/>
          <p:nvPr/>
        </p:nvSpPr>
        <p:spPr>
          <a:xfrm>
            <a:off x="6218029" y="2529637"/>
            <a:ext cx="1603324"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Legal owner</a:t>
            </a:r>
            <a:endParaRPr sz="2200">
              <a:solidFill>
                <a:schemeClr val="dk1"/>
              </a:solidFill>
              <a:latin typeface="Times New Roman"/>
              <a:ea typeface="Times New Roman"/>
              <a:cs typeface="Times New Roman"/>
              <a:sym typeface="Times New Roman"/>
            </a:endParaRPr>
          </a:p>
        </p:txBody>
      </p:sp>
      <p:grpSp>
        <p:nvGrpSpPr>
          <p:cNvPr id="423" name="Google Shape;423;p44"/>
          <p:cNvGrpSpPr/>
          <p:nvPr/>
        </p:nvGrpSpPr>
        <p:grpSpPr>
          <a:xfrm>
            <a:off x="786473" y="1211625"/>
            <a:ext cx="1341275" cy="1262985"/>
            <a:chOff x="537306" y="1256384"/>
            <a:chExt cx="1341275" cy="1262985"/>
          </a:xfrm>
        </p:grpSpPr>
        <p:sp>
          <p:nvSpPr>
            <p:cNvPr id="424" name="Google Shape;424;p44"/>
            <p:cNvSpPr/>
            <p:nvPr/>
          </p:nvSpPr>
          <p:spPr>
            <a:xfrm>
              <a:off x="537306" y="1256384"/>
              <a:ext cx="1341275" cy="1262985"/>
            </a:xfrm>
            <a:prstGeom prst="ellipse">
              <a:avLst/>
            </a:prstGeom>
            <a:gradFill>
              <a:gsLst>
                <a:gs pos="0">
                  <a:srgbClr val="92D3EE"/>
                </a:gs>
                <a:gs pos="65000">
                  <a:srgbClr val="C6ECFD"/>
                </a:gs>
                <a:gs pos="100000">
                  <a:srgbClr val="D4F2FF"/>
                </a:gs>
              </a:gsLst>
              <a:lin ang="16200000" scaled="0"/>
            </a:gradFill>
            <a:ln w="9525" cap="flat" cmpd="sng">
              <a:solidFill>
                <a:schemeClr val="accent1"/>
              </a:solidFill>
              <a:prstDash val="solid"/>
              <a:round/>
              <a:headEnd type="none" w="sm" len="sm"/>
              <a:tailEnd type="none" w="sm" len="sm"/>
            </a:ln>
            <a:effectLst>
              <a:outerShdw blurRad="50800" dist="381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chemeClr val="dk1"/>
                </a:solidFill>
                <a:latin typeface="Times New Roman"/>
                <a:ea typeface="Times New Roman"/>
                <a:cs typeface="Times New Roman"/>
                <a:sym typeface="Times New Roman"/>
              </a:endParaRPr>
            </a:p>
          </p:txBody>
        </p:sp>
        <p:pic>
          <p:nvPicPr>
            <p:cNvPr id="425" name="Google Shape;425;p44"/>
            <p:cNvPicPr preferRelativeResize="0"/>
            <p:nvPr/>
          </p:nvPicPr>
          <p:blipFill rotWithShape="1">
            <a:blip r:embed="rId7">
              <a:alphaModFix/>
            </a:blip>
            <a:srcRect/>
            <a:stretch/>
          </p:blipFill>
          <p:spPr>
            <a:xfrm>
              <a:off x="700078" y="1526241"/>
              <a:ext cx="1015729" cy="774692"/>
            </a:xfrm>
            <a:prstGeom prst="rect">
              <a:avLst/>
            </a:prstGeom>
            <a:noFill/>
            <a:ln>
              <a:noFill/>
            </a:ln>
          </p:spPr>
        </p:pic>
      </p:grpSp>
      <p:sp>
        <p:nvSpPr>
          <p:cNvPr id="426" name="Google Shape;426;p44"/>
          <p:cNvSpPr txBox="1"/>
          <p:nvPr/>
        </p:nvSpPr>
        <p:spPr>
          <a:xfrm>
            <a:off x="310804" y="2570277"/>
            <a:ext cx="2292615"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General contractor</a:t>
            </a:r>
            <a:endParaRPr sz="2200">
              <a:solidFill>
                <a:schemeClr val="dk1"/>
              </a:solidFill>
              <a:latin typeface="Times New Roman"/>
              <a:ea typeface="Times New Roman"/>
              <a:cs typeface="Times New Roman"/>
              <a:sym typeface="Times New Roman"/>
            </a:endParaRPr>
          </a:p>
        </p:txBody>
      </p:sp>
      <p:pic>
        <p:nvPicPr>
          <p:cNvPr id="427" name="Google Shape;427;p44"/>
          <p:cNvPicPr preferRelativeResize="0"/>
          <p:nvPr/>
        </p:nvPicPr>
        <p:blipFill rotWithShape="1">
          <a:blip r:embed="rId8">
            <a:alphaModFix/>
          </a:blip>
          <a:srcRect/>
          <a:stretch/>
        </p:blipFill>
        <p:spPr>
          <a:xfrm>
            <a:off x="845869" y="3625579"/>
            <a:ext cx="929674" cy="696358"/>
          </a:xfrm>
          <a:prstGeom prst="rect">
            <a:avLst/>
          </a:prstGeom>
          <a:noFill/>
          <a:ln>
            <a:noFill/>
          </a:ln>
        </p:spPr>
      </p:pic>
      <p:sp>
        <p:nvSpPr>
          <p:cNvPr id="428" name="Google Shape;428;p44"/>
          <p:cNvSpPr txBox="1"/>
          <p:nvPr/>
        </p:nvSpPr>
        <p:spPr>
          <a:xfrm>
            <a:off x="103773" y="4807112"/>
            <a:ext cx="2621230"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Construction workers</a:t>
            </a:r>
            <a:endParaRPr sz="2200">
              <a:solidFill>
                <a:schemeClr val="dk1"/>
              </a:solidFill>
              <a:latin typeface="Times New Roman"/>
              <a:ea typeface="Times New Roman"/>
              <a:cs typeface="Times New Roman"/>
              <a:sym typeface="Times New Roman"/>
            </a:endParaRPr>
          </a:p>
        </p:txBody>
      </p:sp>
      <p:grpSp>
        <p:nvGrpSpPr>
          <p:cNvPr id="429" name="Google Shape;429;p44"/>
          <p:cNvGrpSpPr/>
          <p:nvPr/>
        </p:nvGrpSpPr>
        <p:grpSpPr>
          <a:xfrm>
            <a:off x="4778181" y="4931717"/>
            <a:ext cx="1341275" cy="1262985"/>
            <a:chOff x="7019690" y="5237999"/>
            <a:chExt cx="1341275" cy="1262985"/>
          </a:xfrm>
        </p:grpSpPr>
        <p:sp>
          <p:nvSpPr>
            <p:cNvPr id="430" name="Google Shape;430;p44"/>
            <p:cNvSpPr/>
            <p:nvPr/>
          </p:nvSpPr>
          <p:spPr>
            <a:xfrm>
              <a:off x="7019690" y="5237999"/>
              <a:ext cx="1341275" cy="1262985"/>
            </a:xfrm>
            <a:prstGeom prst="ellipse">
              <a:avLst/>
            </a:prstGeom>
            <a:gradFill>
              <a:gsLst>
                <a:gs pos="0">
                  <a:srgbClr val="92D3EE"/>
                </a:gs>
                <a:gs pos="65000">
                  <a:srgbClr val="C6ECFD"/>
                </a:gs>
                <a:gs pos="100000">
                  <a:srgbClr val="D4F2FF"/>
                </a:gs>
              </a:gsLst>
              <a:lin ang="16200000" scaled="0"/>
            </a:gradFill>
            <a:ln w="9525" cap="flat" cmpd="sng">
              <a:solidFill>
                <a:schemeClr val="accent1"/>
              </a:solidFill>
              <a:prstDash val="solid"/>
              <a:round/>
              <a:headEnd type="none" w="sm" len="sm"/>
              <a:tailEnd type="none" w="sm" len="sm"/>
            </a:ln>
            <a:effectLst>
              <a:outerShdw blurRad="50800" dist="381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chemeClr val="dk1"/>
                </a:solidFill>
                <a:latin typeface="Times New Roman"/>
                <a:ea typeface="Times New Roman"/>
                <a:cs typeface="Times New Roman"/>
                <a:sym typeface="Times New Roman"/>
              </a:endParaRPr>
            </a:p>
          </p:txBody>
        </p:sp>
        <p:pic>
          <p:nvPicPr>
            <p:cNvPr id="431" name="Google Shape;431;p44" descr="http://realestatevirtualassistantservices.com/images/icons/transaction-coordinator.png"/>
            <p:cNvPicPr preferRelativeResize="0"/>
            <p:nvPr/>
          </p:nvPicPr>
          <p:blipFill rotWithShape="1">
            <a:blip r:embed="rId9">
              <a:alphaModFix/>
            </a:blip>
            <a:srcRect/>
            <a:stretch/>
          </p:blipFill>
          <p:spPr>
            <a:xfrm>
              <a:off x="7281866" y="5343612"/>
              <a:ext cx="1014684" cy="1014684"/>
            </a:xfrm>
            <a:prstGeom prst="rect">
              <a:avLst/>
            </a:prstGeom>
            <a:noFill/>
            <a:ln>
              <a:noFill/>
            </a:ln>
          </p:spPr>
        </p:pic>
      </p:grpSp>
      <p:grpSp>
        <p:nvGrpSpPr>
          <p:cNvPr id="432" name="Google Shape;432;p44"/>
          <p:cNvGrpSpPr/>
          <p:nvPr/>
        </p:nvGrpSpPr>
        <p:grpSpPr>
          <a:xfrm>
            <a:off x="2786197" y="4935138"/>
            <a:ext cx="1341275" cy="1262985"/>
            <a:chOff x="3953583" y="5050518"/>
            <a:chExt cx="1341275" cy="1262985"/>
          </a:xfrm>
        </p:grpSpPr>
        <p:sp>
          <p:nvSpPr>
            <p:cNvPr id="433" name="Google Shape;433;p44"/>
            <p:cNvSpPr/>
            <p:nvPr/>
          </p:nvSpPr>
          <p:spPr>
            <a:xfrm>
              <a:off x="3953583" y="5050518"/>
              <a:ext cx="1341275" cy="1262985"/>
            </a:xfrm>
            <a:prstGeom prst="ellipse">
              <a:avLst/>
            </a:prstGeom>
            <a:gradFill>
              <a:gsLst>
                <a:gs pos="0">
                  <a:srgbClr val="92D3EE"/>
                </a:gs>
                <a:gs pos="65000">
                  <a:srgbClr val="C6ECFD"/>
                </a:gs>
                <a:gs pos="100000">
                  <a:srgbClr val="D4F2FF"/>
                </a:gs>
              </a:gsLst>
              <a:lin ang="16200000" scaled="0"/>
            </a:gradFill>
            <a:ln w="9525" cap="flat" cmpd="sng">
              <a:solidFill>
                <a:schemeClr val="accent1"/>
              </a:solidFill>
              <a:prstDash val="solid"/>
              <a:round/>
              <a:headEnd type="none" w="sm" len="sm"/>
              <a:tailEnd type="none" w="sm" len="sm"/>
            </a:ln>
            <a:effectLst>
              <a:outerShdw blurRad="50800" dist="381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chemeClr val="dk1"/>
                </a:solidFill>
                <a:latin typeface="Times New Roman"/>
                <a:ea typeface="Times New Roman"/>
                <a:cs typeface="Times New Roman"/>
                <a:sym typeface="Times New Roman"/>
              </a:endParaRPr>
            </a:p>
          </p:txBody>
        </p:sp>
        <p:pic>
          <p:nvPicPr>
            <p:cNvPr id="434" name="Google Shape;434;p44"/>
            <p:cNvPicPr preferRelativeResize="0"/>
            <p:nvPr/>
          </p:nvPicPr>
          <p:blipFill rotWithShape="1">
            <a:blip r:embed="rId10">
              <a:alphaModFix/>
            </a:blip>
            <a:srcRect/>
            <a:stretch/>
          </p:blipFill>
          <p:spPr>
            <a:xfrm>
              <a:off x="4089491" y="5367675"/>
              <a:ext cx="1125230" cy="632457"/>
            </a:xfrm>
            <a:prstGeom prst="rect">
              <a:avLst/>
            </a:prstGeom>
            <a:noFill/>
            <a:ln>
              <a:noFill/>
            </a:ln>
          </p:spPr>
        </p:pic>
      </p:grpSp>
      <p:sp>
        <p:nvSpPr>
          <p:cNvPr id="435" name="Google Shape;435;p44"/>
          <p:cNvSpPr txBox="1"/>
          <p:nvPr/>
        </p:nvSpPr>
        <p:spPr>
          <a:xfrm>
            <a:off x="6734360" y="4756071"/>
            <a:ext cx="1250663"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Suppliers</a:t>
            </a:r>
            <a:endParaRPr sz="2200">
              <a:solidFill>
                <a:schemeClr val="dk1"/>
              </a:solidFill>
              <a:latin typeface="Times New Roman"/>
              <a:ea typeface="Times New Roman"/>
              <a:cs typeface="Times New Roman"/>
              <a:sym typeface="Times New Roman"/>
            </a:endParaRPr>
          </a:p>
        </p:txBody>
      </p:sp>
      <p:sp>
        <p:nvSpPr>
          <p:cNvPr id="436" name="Google Shape;436;p44"/>
          <p:cNvSpPr txBox="1"/>
          <p:nvPr/>
        </p:nvSpPr>
        <p:spPr>
          <a:xfrm>
            <a:off x="4702705" y="6277431"/>
            <a:ext cx="1646348"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Support staff</a:t>
            </a:r>
            <a:endParaRPr sz="2200">
              <a:solidFill>
                <a:schemeClr val="dk1"/>
              </a:solidFill>
              <a:latin typeface="Times New Roman"/>
              <a:ea typeface="Times New Roman"/>
              <a:cs typeface="Times New Roman"/>
              <a:sym typeface="Times New Roman"/>
            </a:endParaRPr>
          </a:p>
        </p:txBody>
      </p:sp>
      <p:sp>
        <p:nvSpPr>
          <p:cNvPr id="437" name="Google Shape;437;p44"/>
          <p:cNvSpPr txBox="1"/>
          <p:nvPr/>
        </p:nvSpPr>
        <p:spPr>
          <a:xfrm>
            <a:off x="2720992" y="6299836"/>
            <a:ext cx="1406154"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Opponents</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body" idx="1"/>
          </p:nvPr>
        </p:nvSpPr>
        <p:spPr>
          <a:xfrm>
            <a:off x="381000" y="1447800"/>
            <a:ext cx="8458200" cy="4648200"/>
          </a:xfrm>
          <a:prstGeom prst="rect">
            <a:avLst/>
          </a:prstGeom>
          <a:noFill/>
          <a:ln>
            <a:noFill/>
          </a:ln>
        </p:spPr>
        <p:txBody>
          <a:bodyPr spcFirstLastPara="1" wrap="square" lIns="91425" tIns="45700" rIns="91425" bIns="45700" anchor="t" anchorCtr="0">
            <a:noAutofit/>
          </a:bodyPr>
          <a:lstStyle/>
          <a:p>
            <a:pPr marL="365125" lvl="0" indent="-255587" algn="l" rtl="0">
              <a:spcBef>
                <a:spcPts val="0"/>
              </a:spcBef>
              <a:spcAft>
                <a:spcPts val="0"/>
              </a:spcAft>
              <a:buSzPts val="1836"/>
              <a:buChar char="🞂"/>
            </a:pPr>
            <a:r>
              <a:rPr lang="en-US"/>
              <a:t>Many organizations today have a new or renewed interest in project management</a:t>
            </a:r>
            <a:endParaRPr/>
          </a:p>
          <a:p>
            <a:pPr marL="365125" lvl="0" indent="-255587" algn="l" rtl="0">
              <a:spcBef>
                <a:spcPts val="1350"/>
              </a:spcBef>
              <a:spcAft>
                <a:spcPts val="0"/>
              </a:spcAft>
              <a:buSzPts val="1836"/>
              <a:buChar char="🞂"/>
            </a:pPr>
            <a:r>
              <a:rPr lang="en-US"/>
              <a:t>Worldwide IT spending was $3.8 trillion in 2014, a 3.2 percent increase from 2013 spending</a:t>
            </a:r>
            <a:endParaRPr/>
          </a:p>
          <a:p>
            <a:pPr marL="365125" lvl="0" indent="-255587" algn="l" rtl="0">
              <a:spcBef>
                <a:spcPts val="1350"/>
              </a:spcBef>
              <a:spcAft>
                <a:spcPts val="0"/>
              </a:spcAft>
              <a:buSzPts val="1836"/>
              <a:buChar char="🞂"/>
            </a:pPr>
            <a:r>
              <a:rPr lang="en-US"/>
              <a:t>The Project Management Institute estimates demand for </a:t>
            </a:r>
            <a:r>
              <a:rPr lang="en-US" b="1"/>
              <a:t>15.7 million project management jobs from 2010 to 2020</a:t>
            </a:r>
            <a:endParaRPr/>
          </a:p>
        </p:txBody>
      </p:sp>
      <p:sp>
        <p:nvSpPr>
          <p:cNvPr id="146" name="Google Shape;146;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Introduction</a:t>
            </a:r>
            <a:endParaRPr/>
          </a:p>
        </p:txBody>
      </p:sp>
      <p:sp>
        <p:nvSpPr>
          <p:cNvPr id="147" name="Google Shape;147;p18"/>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148" name="Google Shape;148;p18"/>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Stakeholders: Example</a:t>
            </a:r>
            <a:endParaRPr/>
          </a:p>
        </p:txBody>
      </p:sp>
      <p:sp>
        <p:nvSpPr>
          <p:cNvPr id="443" name="Google Shape;443;p45"/>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Seventh Edition</a:t>
            </a:r>
            <a:endParaRPr/>
          </a:p>
        </p:txBody>
      </p:sp>
      <p:sp>
        <p:nvSpPr>
          <p:cNvPr id="444" name="Google Shape;444;p45"/>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30</a:t>
            </a:fld>
            <a:endParaRPr/>
          </a:p>
        </p:txBody>
      </p:sp>
      <p:pic>
        <p:nvPicPr>
          <p:cNvPr id="445" name="Google Shape;445;p45"/>
          <p:cNvPicPr preferRelativeResize="0"/>
          <p:nvPr/>
        </p:nvPicPr>
        <p:blipFill rotWithShape="1">
          <a:blip r:embed="rId3">
            <a:alphaModFix/>
          </a:blip>
          <a:srcRect/>
          <a:stretch/>
        </p:blipFill>
        <p:spPr>
          <a:xfrm>
            <a:off x="5126658" y="2156686"/>
            <a:ext cx="3560142" cy="3863908"/>
          </a:xfrm>
          <a:prstGeom prst="rect">
            <a:avLst/>
          </a:prstGeom>
          <a:noFill/>
          <a:ln>
            <a:noFill/>
          </a:ln>
        </p:spPr>
      </p:pic>
      <p:sp>
        <p:nvSpPr>
          <p:cNvPr id="446" name="Google Shape;446;p45"/>
          <p:cNvSpPr txBox="1"/>
          <p:nvPr/>
        </p:nvSpPr>
        <p:spPr>
          <a:xfrm>
            <a:off x="685800" y="2362200"/>
            <a:ext cx="6445995" cy="449353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Sponsor</a:t>
            </a:r>
            <a:endParaRPr/>
          </a:p>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Project manager</a:t>
            </a:r>
            <a:endParaRPr/>
          </a:p>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Seven members of the Project team</a:t>
            </a:r>
            <a:endParaRPr/>
          </a:p>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Support staff:</a:t>
            </a:r>
            <a:endParaRPr/>
          </a:p>
          <a:p>
            <a:pPr marL="457200" marR="0" lvl="1" indent="0" algn="l" rtl="0">
              <a:spcBef>
                <a:spcPts val="0"/>
              </a:spcBef>
              <a:spcAft>
                <a:spcPts val="0"/>
              </a:spcAft>
              <a:buNone/>
            </a:pPr>
            <a:r>
              <a:rPr lang="en-US" sz="2200" b="0" i="0" u="none" strike="noStrike" cap="none">
                <a:solidFill>
                  <a:schemeClr val="dk1"/>
                </a:solidFill>
                <a:latin typeface="Times New Roman"/>
                <a:ea typeface="Times New Roman"/>
                <a:cs typeface="Times New Roman"/>
                <a:sym typeface="Times New Roman"/>
              </a:rPr>
              <a:t>Sponsor’s secretary</a:t>
            </a:r>
            <a:endParaRPr/>
          </a:p>
          <a:p>
            <a:pPr marL="457200" marR="0" lvl="1" indent="0" algn="l" rtl="0">
              <a:spcBef>
                <a:spcPts val="0"/>
              </a:spcBef>
              <a:spcAft>
                <a:spcPts val="0"/>
              </a:spcAft>
              <a:buNone/>
            </a:pPr>
            <a:r>
              <a:rPr lang="en-US" sz="2200" b="0" i="0" u="none" strike="noStrike" cap="none">
                <a:solidFill>
                  <a:schemeClr val="dk1"/>
                </a:solidFill>
                <a:latin typeface="Times New Roman"/>
                <a:ea typeface="Times New Roman"/>
                <a:cs typeface="Times New Roman"/>
                <a:sym typeface="Times New Roman"/>
              </a:rPr>
              <a:t>University administrative staff </a:t>
            </a:r>
            <a:endParaRPr/>
          </a:p>
          <a:p>
            <a:pPr marL="457200" marR="0" lvl="1" indent="0" algn="l" rtl="0">
              <a:spcBef>
                <a:spcPts val="0"/>
              </a:spcBef>
              <a:spcAft>
                <a:spcPts val="0"/>
              </a:spcAft>
              <a:buNone/>
            </a:pPr>
            <a:r>
              <a:rPr lang="en-US" sz="2200" b="0" i="0" u="none" strike="noStrike" cap="none">
                <a:solidFill>
                  <a:schemeClr val="dk1"/>
                </a:solidFill>
                <a:latin typeface="Times New Roman"/>
                <a:ea typeface="Times New Roman"/>
                <a:cs typeface="Times New Roman"/>
                <a:sym typeface="Times New Roman"/>
              </a:rPr>
              <a:t>(responsible for payment to Project team members)</a:t>
            </a:r>
            <a:endParaRPr/>
          </a:p>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Customers (Banks)</a:t>
            </a:r>
            <a:endParaRPr/>
          </a:p>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Users (persons who have security bank cards)</a:t>
            </a:r>
            <a:endParaRPr/>
          </a:p>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Suppliers (smartphone suppliers)</a:t>
            </a:r>
            <a:endParaRPr/>
          </a:p>
          <a:p>
            <a:pPr marL="0" marR="0" lvl="0" indent="0" algn="l" rtl="0">
              <a:spcBef>
                <a:spcPts val="0"/>
              </a:spcBef>
              <a:spcAft>
                <a:spcPts val="0"/>
              </a:spcAft>
              <a:buNone/>
            </a:pPr>
            <a:r>
              <a:rPr lang="en-US" sz="2200">
                <a:solidFill>
                  <a:schemeClr val="dk1"/>
                </a:solidFill>
                <a:latin typeface="Times New Roman"/>
                <a:ea typeface="Times New Roman"/>
                <a:cs typeface="Times New Roman"/>
                <a:sym typeface="Times New Roman"/>
              </a:rPr>
              <a:t>Opponents (Banks)</a:t>
            </a:r>
            <a:endParaRPr/>
          </a:p>
          <a:p>
            <a:pPr marL="0" marR="0" lvl="0" indent="0" algn="l" rtl="0">
              <a:spcBef>
                <a:spcPts val="0"/>
              </a:spcBef>
              <a:spcAft>
                <a:spcPts val="0"/>
              </a:spcAft>
              <a:buNone/>
            </a:pPr>
            <a:endParaRPr sz="22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6"/>
          <p:cNvSpPr txBox="1">
            <a:spLocks noGrp="1"/>
          </p:cNvSpPr>
          <p:nvPr>
            <p:ph type="body" idx="1"/>
          </p:nvPr>
        </p:nvSpPr>
        <p:spPr>
          <a:xfrm>
            <a:off x="381000" y="1524000"/>
            <a:ext cx="8458200" cy="4876800"/>
          </a:xfrm>
          <a:prstGeom prst="rect">
            <a:avLst/>
          </a:prstGeom>
          <a:noFill/>
          <a:ln>
            <a:noFill/>
          </a:ln>
        </p:spPr>
        <p:txBody>
          <a:bodyPr spcFirstLastPara="1" wrap="square" lIns="91425" tIns="45700" rIns="91425" bIns="45700" anchor="t" anchorCtr="0">
            <a:noAutofit/>
          </a:bodyPr>
          <a:lstStyle/>
          <a:p>
            <a:pPr marL="365125" lvl="0" indent="-255587" algn="l" rtl="0">
              <a:lnSpc>
                <a:spcPct val="90000"/>
              </a:lnSpc>
              <a:spcBef>
                <a:spcPts val="0"/>
              </a:spcBef>
              <a:spcAft>
                <a:spcPts val="0"/>
              </a:spcAft>
              <a:buSzPts val="1836"/>
              <a:buChar char="🞂"/>
            </a:pPr>
            <a:r>
              <a:rPr lang="en-US" b="1"/>
              <a:t>Knowledge areas </a:t>
            </a:r>
            <a:r>
              <a:rPr lang="en-US"/>
              <a:t>describe the key competencies that </a:t>
            </a:r>
            <a:r>
              <a:rPr lang="en-US" i="1"/>
              <a:t>project managers </a:t>
            </a:r>
            <a:r>
              <a:rPr lang="en-US"/>
              <a:t>must develop</a:t>
            </a:r>
            <a:endParaRPr/>
          </a:p>
          <a:p>
            <a:pPr marL="365125" lvl="0" indent="-139001" algn="l" rtl="0">
              <a:spcBef>
                <a:spcPts val="400"/>
              </a:spcBef>
              <a:spcAft>
                <a:spcPts val="0"/>
              </a:spcAft>
              <a:buSzPts val="1836"/>
              <a:buNone/>
            </a:pPr>
            <a:endParaRPr/>
          </a:p>
          <a:p>
            <a:pPr marL="365125" lvl="0" indent="-255587" algn="l" rtl="0">
              <a:spcBef>
                <a:spcPts val="400"/>
              </a:spcBef>
              <a:spcAft>
                <a:spcPts val="0"/>
              </a:spcAft>
              <a:buSzPts val="1836"/>
              <a:buChar char="🞂"/>
            </a:pPr>
            <a:r>
              <a:rPr lang="en-US" b="1"/>
              <a:t>Project managers </a:t>
            </a:r>
            <a:r>
              <a:rPr lang="en-US"/>
              <a:t>must have knowledge and skills in all </a:t>
            </a:r>
            <a:r>
              <a:rPr lang="en-US" u="sng"/>
              <a:t>10 knowledge areas</a:t>
            </a:r>
            <a:endParaRPr/>
          </a:p>
          <a:p>
            <a:pPr marL="620713" lvl="1" indent="-228600" algn="l" rtl="0">
              <a:spcBef>
                <a:spcPts val="325"/>
              </a:spcBef>
              <a:spcAft>
                <a:spcPts val="0"/>
              </a:spcAft>
              <a:buSzPts val="2300"/>
              <a:buChar char="◦"/>
            </a:pPr>
            <a:r>
              <a:rPr lang="en-US" i="1"/>
              <a:t>project integration, scope, time, cost, quality, human resource, communications, risk, procurement, and stakeholder managemen</a:t>
            </a:r>
            <a:r>
              <a:rPr lang="en-US"/>
              <a:t>t</a:t>
            </a:r>
            <a:endParaRPr/>
          </a:p>
          <a:p>
            <a:pPr marL="365125" lvl="0" indent="-139001" algn="l" rtl="0">
              <a:spcBef>
                <a:spcPts val="400"/>
              </a:spcBef>
              <a:spcAft>
                <a:spcPts val="0"/>
              </a:spcAft>
              <a:buSzPts val="1836"/>
              <a:buNone/>
            </a:pPr>
            <a:endParaRPr/>
          </a:p>
          <a:p>
            <a:pPr marL="365125" lvl="0" indent="-255587" algn="l" rtl="0">
              <a:spcBef>
                <a:spcPts val="400"/>
              </a:spcBef>
              <a:spcAft>
                <a:spcPts val="0"/>
              </a:spcAft>
              <a:buSzPts val="1836"/>
              <a:buChar char="🞂"/>
            </a:pPr>
            <a:r>
              <a:rPr lang="en-US"/>
              <a:t>You will learn them all from the lectures and Assignments</a:t>
            </a:r>
            <a:endParaRPr/>
          </a:p>
        </p:txBody>
      </p:sp>
      <p:sp>
        <p:nvSpPr>
          <p:cNvPr id="452" name="Google Shape;452;p46"/>
          <p:cNvSpPr txBox="1">
            <a:spLocks noGrp="1"/>
          </p:cNvSpPr>
          <p:nvPr>
            <p:ph type="title"/>
          </p:nvPr>
        </p:nvSpPr>
        <p:spPr>
          <a:xfrm>
            <a:off x="381000" y="381000"/>
            <a:ext cx="85344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90"/>
              <a:t>10 Project Management Knowledge Areas</a:t>
            </a:r>
            <a:endParaRPr/>
          </a:p>
        </p:txBody>
      </p:sp>
      <p:sp>
        <p:nvSpPr>
          <p:cNvPr id="453" name="Google Shape;453;p46"/>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454" name="Google Shape;454;p46"/>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7"/>
          <p:cNvSpPr txBox="1">
            <a:spLocks noGrp="1"/>
          </p:cNvSpPr>
          <p:nvPr>
            <p:ph type="body" idx="1"/>
          </p:nvPr>
        </p:nvSpPr>
        <p:spPr>
          <a:xfrm>
            <a:off x="381000" y="1612900"/>
            <a:ext cx="8458200" cy="4330700"/>
          </a:xfrm>
          <a:prstGeom prst="rect">
            <a:avLst/>
          </a:prstGeom>
          <a:noFill/>
          <a:ln>
            <a:noFill/>
          </a:ln>
        </p:spPr>
        <p:txBody>
          <a:bodyPr spcFirstLastPara="1" wrap="square" lIns="91425" tIns="45700" rIns="91425" bIns="45700" anchor="t" anchorCtr="0">
            <a:noAutofit/>
          </a:bodyPr>
          <a:lstStyle/>
          <a:p>
            <a:pPr marL="365125" lvl="0" indent="-255587" algn="l" rtl="0">
              <a:spcBef>
                <a:spcPts val="0"/>
              </a:spcBef>
              <a:spcAft>
                <a:spcPts val="0"/>
              </a:spcAft>
              <a:buSzPts val="1836"/>
              <a:buChar char="🞂"/>
            </a:pPr>
            <a:r>
              <a:rPr lang="en-US" b="1"/>
              <a:t>Project management tools and techniques </a:t>
            </a:r>
            <a:r>
              <a:rPr lang="en-US"/>
              <a:t>assist project managers and their teams in various aspects of project management</a:t>
            </a:r>
            <a:endParaRPr/>
          </a:p>
          <a:p>
            <a:pPr marL="365125" lvl="0" indent="-139001" algn="l" rtl="0">
              <a:spcBef>
                <a:spcPts val="400"/>
              </a:spcBef>
              <a:spcAft>
                <a:spcPts val="0"/>
              </a:spcAft>
              <a:buSzPts val="1836"/>
              <a:buNone/>
            </a:pPr>
            <a:endParaRPr/>
          </a:p>
          <a:p>
            <a:pPr marL="365125" lvl="0" indent="-255587" algn="l" rtl="0">
              <a:spcBef>
                <a:spcPts val="400"/>
              </a:spcBef>
              <a:spcAft>
                <a:spcPts val="0"/>
              </a:spcAft>
              <a:buSzPts val="1836"/>
              <a:buChar char="🞂"/>
            </a:pPr>
            <a:r>
              <a:rPr lang="en-US"/>
              <a:t>Some specific ones include</a:t>
            </a:r>
            <a:endParaRPr/>
          </a:p>
          <a:p>
            <a:pPr marL="620713" lvl="1" indent="-228600" algn="l" rtl="0">
              <a:spcBef>
                <a:spcPts val="325"/>
              </a:spcBef>
              <a:spcAft>
                <a:spcPts val="0"/>
              </a:spcAft>
              <a:buSzPts val="2300"/>
              <a:buChar char="◦"/>
            </a:pPr>
            <a:r>
              <a:rPr lang="en-US"/>
              <a:t>Project charter, scope statement, and WBS (scope)</a:t>
            </a:r>
            <a:endParaRPr/>
          </a:p>
          <a:p>
            <a:pPr marL="620713" lvl="1" indent="-228600" algn="l" rtl="0">
              <a:spcBef>
                <a:spcPts val="325"/>
              </a:spcBef>
              <a:spcAft>
                <a:spcPts val="0"/>
              </a:spcAft>
              <a:buSzPts val="2300"/>
              <a:buChar char="◦"/>
            </a:pPr>
            <a:r>
              <a:rPr lang="en-US"/>
              <a:t>Gantt charts, network diagrams, critical path analysis, critical chain scheduling (time)</a:t>
            </a:r>
            <a:endParaRPr/>
          </a:p>
          <a:p>
            <a:pPr marL="620713" lvl="1" indent="-228600" algn="l" rtl="0">
              <a:spcBef>
                <a:spcPts val="325"/>
              </a:spcBef>
              <a:spcAft>
                <a:spcPts val="0"/>
              </a:spcAft>
              <a:buSzPts val="2300"/>
              <a:buChar char="◦"/>
            </a:pPr>
            <a:r>
              <a:rPr lang="en-US"/>
              <a:t>Cost estimates and earned value management (cost)</a:t>
            </a:r>
            <a:endParaRPr/>
          </a:p>
          <a:p>
            <a:pPr marL="620713" lvl="1" indent="-228600" algn="l" rtl="0">
              <a:spcBef>
                <a:spcPts val="325"/>
              </a:spcBef>
              <a:spcAft>
                <a:spcPts val="0"/>
              </a:spcAft>
              <a:buSzPts val="2300"/>
              <a:buChar char="◦"/>
            </a:pPr>
            <a:r>
              <a:rPr lang="en-US"/>
              <a:t>See Table 1-1 for many more</a:t>
            </a:r>
            <a:endParaRPr sz="3000"/>
          </a:p>
          <a:p>
            <a:pPr marL="620713" lvl="1" indent="-82550" algn="l" rtl="0">
              <a:lnSpc>
                <a:spcPct val="90000"/>
              </a:lnSpc>
              <a:spcBef>
                <a:spcPts val="325"/>
              </a:spcBef>
              <a:spcAft>
                <a:spcPts val="0"/>
              </a:spcAft>
              <a:buSzPts val="2300"/>
              <a:buNone/>
            </a:pPr>
            <a:endParaRPr/>
          </a:p>
        </p:txBody>
      </p:sp>
      <p:sp>
        <p:nvSpPr>
          <p:cNvPr id="460" name="Google Shape;460;p4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90"/>
              <a:t>Project Management Tools and Techniques</a:t>
            </a:r>
            <a:endParaRPr/>
          </a:p>
        </p:txBody>
      </p:sp>
      <p:sp>
        <p:nvSpPr>
          <p:cNvPr id="461" name="Google Shape;461;p47"/>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462" name="Google Shape;462;p47"/>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8"/>
          <p:cNvSpPr txBox="1">
            <a:spLocks noGrp="1"/>
          </p:cNvSpPr>
          <p:nvPr>
            <p:ph type="body" idx="1"/>
          </p:nvPr>
        </p:nvSpPr>
        <p:spPr>
          <a:xfrm>
            <a:off x="381000" y="1371600"/>
            <a:ext cx="8305800" cy="4953000"/>
          </a:xfrm>
          <a:prstGeom prst="rect">
            <a:avLst/>
          </a:prstGeom>
          <a:noFill/>
          <a:ln>
            <a:noFill/>
          </a:ln>
        </p:spPr>
        <p:txBody>
          <a:bodyPr spcFirstLastPara="1" wrap="square" lIns="91425" tIns="45700" rIns="91425" bIns="45700" anchor="t" anchorCtr="0">
            <a:noAutofit/>
          </a:bodyPr>
          <a:lstStyle/>
          <a:p>
            <a:pPr marL="365125" lvl="0" indent="-255587" algn="l" rtl="0">
              <a:lnSpc>
                <a:spcPct val="90000"/>
              </a:lnSpc>
              <a:spcBef>
                <a:spcPts val="0"/>
              </a:spcBef>
              <a:spcAft>
                <a:spcPts val="0"/>
              </a:spcAft>
              <a:buSzPts val="1676"/>
              <a:buChar char="🞂"/>
            </a:pPr>
            <a:r>
              <a:rPr lang="en-US" sz="2465"/>
              <a:t>“</a:t>
            </a:r>
            <a:r>
              <a:rPr lang="en-US" sz="2465" b="1"/>
              <a:t>Super tools</a:t>
            </a:r>
            <a:r>
              <a:rPr lang="en-US" sz="2465"/>
              <a:t>” are those tools that have high use and high potential for </a:t>
            </a:r>
            <a:r>
              <a:rPr lang="en-US" sz="2465" u="sng"/>
              <a:t>improving project success</a:t>
            </a:r>
            <a:r>
              <a:rPr lang="en-US" sz="2465"/>
              <a:t>, such as:</a:t>
            </a:r>
            <a:endParaRPr/>
          </a:p>
          <a:p>
            <a:pPr marL="620713" lvl="1" indent="-228600" algn="l" rtl="0">
              <a:lnSpc>
                <a:spcPct val="90000"/>
              </a:lnSpc>
              <a:spcBef>
                <a:spcPts val="325"/>
              </a:spcBef>
              <a:spcAft>
                <a:spcPts val="0"/>
              </a:spcAft>
              <a:buSzPts val="2125"/>
              <a:buChar char="◦"/>
            </a:pPr>
            <a:r>
              <a:rPr lang="en-US" sz="2125"/>
              <a:t>Software for task scheduling (such as project management software)</a:t>
            </a:r>
            <a:endParaRPr/>
          </a:p>
          <a:p>
            <a:pPr marL="620713" lvl="1" indent="-228600" algn="l" rtl="0">
              <a:lnSpc>
                <a:spcPct val="90000"/>
              </a:lnSpc>
              <a:spcBef>
                <a:spcPts val="325"/>
              </a:spcBef>
              <a:spcAft>
                <a:spcPts val="0"/>
              </a:spcAft>
              <a:buSzPts val="2125"/>
              <a:buChar char="◦"/>
            </a:pPr>
            <a:r>
              <a:rPr lang="en-US" sz="2125"/>
              <a:t>Scope statements</a:t>
            </a:r>
            <a:endParaRPr/>
          </a:p>
          <a:p>
            <a:pPr marL="620713" lvl="1" indent="-228600" algn="l" rtl="0">
              <a:lnSpc>
                <a:spcPct val="90000"/>
              </a:lnSpc>
              <a:spcBef>
                <a:spcPts val="325"/>
              </a:spcBef>
              <a:spcAft>
                <a:spcPts val="0"/>
              </a:spcAft>
              <a:buSzPts val="2125"/>
              <a:buChar char="◦"/>
            </a:pPr>
            <a:r>
              <a:rPr lang="en-US" sz="2125"/>
              <a:t>Requirements analyses</a:t>
            </a:r>
            <a:endParaRPr/>
          </a:p>
          <a:p>
            <a:pPr marL="620713" lvl="1" indent="-228600" algn="l" rtl="0">
              <a:lnSpc>
                <a:spcPct val="90000"/>
              </a:lnSpc>
              <a:spcBef>
                <a:spcPts val="325"/>
              </a:spcBef>
              <a:spcAft>
                <a:spcPts val="0"/>
              </a:spcAft>
              <a:buSzPts val="2125"/>
              <a:buChar char="◦"/>
            </a:pPr>
            <a:r>
              <a:rPr lang="en-US" sz="2125"/>
              <a:t>Lessons-learned reports</a:t>
            </a:r>
            <a:endParaRPr/>
          </a:p>
          <a:p>
            <a:pPr marL="274320" lvl="0" indent="-175221" algn="l" rtl="0">
              <a:lnSpc>
                <a:spcPct val="90000"/>
              </a:lnSpc>
              <a:spcBef>
                <a:spcPts val="580"/>
              </a:spcBef>
              <a:spcAft>
                <a:spcPts val="0"/>
              </a:spcAft>
              <a:buSzPts val="1561"/>
              <a:buNone/>
            </a:pPr>
            <a:endParaRPr sz="2295"/>
          </a:p>
          <a:p>
            <a:pPr marL="274320" lvl="0" indent="-274320" algn="l" rtl="0">
              <a:lnSpc>
                <a:spcPct val="90000"/>
              </a:lnSpc>
              <a:spcBef>
                <a:spcPts val="580"/>
              </a:spcBef>
              <a:spcAft>
                <a:spcPts val="0"/>
              </a:spcAft>
              <a:buSzPts val="1561"/>
              <a:buChar char="🞂"/>
            </a:pPr>
            <a:r>
              <a:rPr lang="en-US" sz="2295"/>
              <a:t>Tools already extensively used that have been found to improve project importance include:</a:t>
            </a:r>
            <a:endParaRPr/>
          </a:p>
          <a:p>
            <a:pPr marL="620713" lvl="1" indent="-228600" algn="l" rtl="0">
              <a:lnSpc>
                <a:spcPct val="90000"/>
              </a:lnSpc>
              <a:spcBef>
                <a:spcPts val="325"/>
              </a:spcBef>
              <a:spcAft>
                <a:spcPts val="0"/>
              </a:spcAft>
              <a:buSzPts val="2125"/>
              <a:buChar char="◦"/>
            </a:pPr>
            <a:r>
              <a:rPr lang="en-US" sz="2125"/>
              <a:t>Progress reports</a:t>
            </a:r>
            <a:endParaRPr/>
          </a:p>
          <a:p>
            <a:pPr marL="620713" lvl="1" indent="-228600" algn="l" rtl="0">
              <a:lnSpc>
                <a:spcPct val="90000"/>
              </a:lnSpc>
              <a:spcBef>
                <a:spcPts val="325"/>
              </a:spcBef>
              <a:spcAft>
                <a:spcPts val="0"/>
              </a:spcAft>
              <a:buSzPts val="2125"/>
              <a:buChar char="◦"/>
            </a:pPr>
            <a:r>
              <a:rPr lang="en-US" sz="2125"/>
              <a:t>Kick-off meetings</a:t>
            </a:r>
            <a:endParaRPr/>
          </a:p>
          <a:p>
            <a:pPr marL="620713" lvl="1" indent="-228600" algn="l" rtl="0">
              <a:lnSpc>
                <a:spcPct val="90000"/>
              </a:lnSpc>
              <a:spcBef>
                <a:spcPts val="325"/>
              </a:spcBef>
              <a:spcAft>
                <a:spcPts val="0"/>
              </a:spcAft>
              <a:buSzPts val="2125"/>
              <a:buChar char="◦"/>
            </a:pPr>
            <a:r>
              <a:rPr lang="en-US" sz="2125"/>
              <a:t>Gantt charts</a:t>
            </a:r>
            <a:endParaRPr/>
          </a:p>
          <a:p>
            <a:pPr marL="620713" lvl="1" indent="-228600" algn="l" rtl="0">
              <a:lnSpc>
                <a:spcPct val="90000"/>
              </a:lnSpc>
              <a:spcBef>
                <a:spcPts val="325"/>
              </a:spcBef>
              <a:spcAft>
                <a:spcPts val="0"/>
              </a:spcAft>
              <a:buSzPts val="2125"/>
              <a:buChar char="◦"/>
            </a:pPr>
            <a:r>
              <a:rPr lang="en-US" sz="2125"/>
              <a:t>Change requests</a:t>
            </a:r>
            <a:endParaRPr/>
          </a:p>
        </p:txBody>
      </p:sp>
      <p:sp>
        <p:nvSpPr>
          <p:cNvPr id="468" name="Google Shape;468;p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Super Tools</a:t>
            </a:r>
            <a:endParaRPr/>
          </a:p>
        </p:txBody>
      </p:sp>
      <p:sp>
        <p:nvSpPr>
          <p:cNvPr id="469" name="Google Shape;469;p48"/>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470" name="Google Shape;470;p48"/>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9"/>
          <p:cNvSpPr txBox="1">
            <a:spLocks noGrp="1"/>
          </p:cNvSpPr>
          <p:nvPr>
            <p:ph type="ftr" idx="11"/>
          </p:nvPr>
        </p:nvSpPr>
        <p:spPr>
          <a:xfrm>
            <a:off x="4379913" y="6408738"/>
            <a:ext cx="2351087"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a:t>Information Technology Project Management, Seventh Edition</a:t>
            </a:r>
            <a:endParaRPr/>
          </a:p>
        </p:txBody>
      </p:sp>
      <p:sp>
        <p:nvSpPr>
          <p:cNvPr id="476" name="Google Shape;476;p49"/>
          <p:cNvSpPr txBox="1">
            <a:spLocks noGrp="1"/>
          </p:cNvSpPr>
          <p:nvPr>
            <p:ph type="sldNum" idx="12"/>
          </p:nvPr>
        </p:nvSpPr>
        <p:spPr>
          <a:xfrm>
            <a:off x="8647113" y="6408738"/>
            <a:ext cx="366712"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pic>
        <p:nvPicPr>
          <p:cNvPr id="477" name="Google Shape;477;p49" descr="Recorte de pantalla"/>
          <p:cNvPicPr preferRelativeResize="0"/>
          <p:nvPr/>
        </p:nvPicPr>
        <p:blipFill rotWithShape="1">
          <a:blip r:embed="rId3">
            <a:alphaModFix/>
          </a:blip>
          <a:srcRect/>
          <a:stretch/>
        </p:blipFill>
        <p:spPr>
          <a:xfrm>
            <a:off x="381000" y="685800"/>
            <a:ext cx="4315749" cy="2566712"/>
          </a:xfrm>
          <a:prstGeom prst="rect">
            <a:avLst/>
          </a:prstGeom>
          <a:noFill/>
          <a:ln>
            <a:noFill/>
          </a:ln>
        </p:spPr>
      </p:pic>
      <p:pic>
        <p:nvPicPr>
          <p:cNvPr id="478" name="Google Shape;478;p49"/>
          <p:cNvPicPr preferRelativeResize="0"/>
          <p:nvPr/>
        </p:nvPicPr>
        <p:blipFill rotWithShape="1">
          <a:blip r:embed="rId4">
            <a:alphaModFix/>
          </a:blip>
          <a:srcRect/>
          <a:stretch/>
        </p:blipFill>
        <p:spPr>
          <a:xfrm>
            <a:off x="4975970" y="861737"/>
            <a:ext cx="3671143" cy="2390775"/>
          </a:xfrm>
          <a:prstGeom prst="rect">
            <a:avLst/>
          </a:prstGeom>
          <a:noFill/>
          <a:ln>
            <a:noFill/>
          </a:ln>
        </p:spPr>
      </p:pic>
      <p:pic>
        <p:nvPicPr>
          <p:cNvPr id="479" name="Google Shape;479;p49"/>
          <p:cNvPicPr preferRelativeResize="0"/>
          <p:nvPr/>
        </p:nvPicPr>
        <p:blipFill rotWithShape="1">
          <a:blip r:embed="rId5">
            <a:alphaModFix/>
          </a:blip>
          <a:srcRect/>
          <a:stretch/>
        </p:blipFill>
        <p:spPr>
          <a:xfrm>
            <a:off x="381001" y="3581401"/>
            <a:ext cx="4191000" cy="2308376"/>
          </a:xfrm>
          <a:prstGeom prst="rect">
            <a:avLst/>
          </a:prstGeom>
          <a:noFill/>
          <a:ln>
            <a:noFill/>
          </a:ln>
        </p:spPr>
      </p:pic>
      <p:pic>
        <p:nvPicPr>
          <p:cNvPr id="480" name="Google Shape;480;p49"/>
          <p:cNvPicPr preferRelativeResize="0"/>
          <p:nvPr/>
        </p:nvPicPr>
        <p:blipFill rotWithShape="1">
          <a:blip r:embed="rId6">
            <a:alphaModFix/>
          </a:blip>
          <a:srcRect/>
          <a:stretch/>
        </p:blipFill>
        <p:spPr>
          <a:xfrm>
            <a:off x="5072617" y="3475984"/>
            <a:ext cx="3477847" cy="251921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0"/>
          <p:cNvSpPr txBox="1">
            <a:spLocks noGrp="1"/>
          </p:cNvSpPr>
          <p:nvPr>
            <p:ph type="body" idx="1"/>
          </p:nvPr>
        </p:nvSpPr>
        <p:spPr>
          <a:xfrm>
            <a:off x="457200" y="1481138"/>
            <a:ext cx="8229600" cy="4525962"/>
          </a:xfrm>
          <a:prstGeom prst="rect">
            <a:avLst/>
          </a:prstGeom>
          <a:noFill/>
          <a:ln>
            <a:noFill/>
          </a:ln>
        </p:spPr>
        <p:txBody>
          <a:bodyPr spcFirstLastPara="1" wrap="square" lIns="91425" tIns="45700" rIns="91425" bIns="45700" anchor="t" anchorCtr="0">
            <a:noAutofit/>
          </a:bodyPr>
          <a:lstStyle/>
          <a:p>
            <a:pPr marL="365125" lvl="0" indent="-255587" algn="l" rtl="0">
              <a:spcBef>
                <a:spcPts val="0"/>
              </a:spcBef>
              <a:spcAft>
                <a:spcPts val="0"/>
              </a:spcAft>
              <a:buSzPts val="1836"/>
              <a:buChar char="🞂"/>
            </a:pPr>
            <a:r>
              <a:rPr lang="en-US"/>
              <a:t>There are several ways to define </a:t>
            </a:r>
            <a:r>
              <a:rPr lang="en-US" b="1">
                <a:solidFill>
                  <a:srgbClr val="FF0000"/>
                </a:solidFill>
              </a:rPr>
              <a:t>project success</a:t>
            </a:r>
            <a:r>
              <a:rPr lang="en-US"/>
              <a:t>:</a:t>
            </a:r>
            <a:endParaRPr/>
          </a:p>
          <a:p>
            <a:pPr marL="620713" lvl="1" indent="-228600" algn="l" rtl="0">
              <a:spcBef>
                <a:spcPts val="325"/>
              </a:spcBef>
              <a:spcAft>
                <a:spcPts val="0"/>
              </a:spcAft>
              <a:buSzPts val="2300"/>
              <a:buChar char="◦"/>
            </a:pPr>
            <a:r>
              <a:rPr lang="en-US"/>
              <a:t>The project met </a:t>
            </a:r>
            <a:r>
              <a:rPr lang="en-US" b="1"/>
              <a:t>scope, time, and cost goals</a:t>
            </a:r>
            <a:endParaRPr/>
          </a:p>
          <a:p>
            <a:pPr marL="620713" lvl="1" indent="-228600" algn="l" rtl="0">
              <a:spcBef>
                <a:spcPts val="325"/>
              </a:spcBef>
              <a:spcAft>
                <a:spcPts val="0"/>
              </a:spcAft>
              <a:buSzPts val="2300"/>
              <a:buChar char="◦"/>
            </a:pPr>
            <a:r>
              <a:rPr lang="en-US"/>
              <a:t>The project satisfied the </a:t>
            </a:r>
            <a:r>
              <a:rPr lang="en-US" b="1"/>
              <a:t>customer/sponsor</a:t>
            </a:r>
            <a:endParaRPr/>
          </a:p>
        </p:txBody>
      </p:sp>
      <p:sp>
        <p:nvSpPr>
          <p:cNvPr id="486" name="Google Shape;486;p5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Project Success</a:t>
            </a:r>
            <a:endParaRPr/>
          </a:p>
        </p:txBody>
      </p:sp>
      <p:sp>
        <p:nvSpPr>
          <p:cNvPr id="487" name="Google Shape;487;p50"/>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488" name="Google Shape;488;p50"/>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1"/>
          <p:cNvSpPr txBox="1">
            <a:spLocks noGrp="1"/>
          </p:cNvSpPr>
          <p:nvPr>
            <p:ph type="body" idx="1"/>
          </p:nvPr>
        </p:nvSpPr>
        <p:spPr>
          <a:xfrm>
            <a:off x="457200" y="1481138"/>
            <a:ext cx="8229600" cy="4525962"/>
          </a:xfrm>
          <a:prstGeom prst="rect">
            <a:avLst/>
          </a:prstGeom>
          <a:noFill/>
          <a:ln>
            <a:noFill/>
          </a:ln>
        </p:spPr>
        <p:txBody>
          <a:bodyPr spcFirstLastPara="1" wrap="square" lIns="91425" tIns="45700" rIns="91425" bIns="45700" anchor="t" anchorCtr="0">
            <a:noAutofit/>
          </a:bodyPr>
          <a:lstStyle/>
          <a:p>
            <a:pPr marL="365125" lvl="0" indent="-139001" algn="l" rtl="0">
              <a:spcBef>
                <a:spcPts val="0"/>
              </a:spcBef>
              <a:spcAft>
                <a:spcPts val="0"/>
              </a:spcAft>
              <a:buSzPts val="1836"/>
              <a:buNone/>
            </a:pPr>
            <a:endParaRPr/>
          </a:p>
          <a:p>
            <a:pPr marL="623887" lvl="0" indent="-514350" algn="l" rtl="0">
              <a:spcBef>
                <a:spcPts val="400"/>
              </a:spcBef>
              <a:spcAft>
                <a:spcPts val="0"/>
              </a:spcAft>
              <a:buSzPts val="1836"/>
              <a:buFont typeface="Arial"/>
              <a:buAutoNum type="alphaLcParenR"/>
            </a:pPr>
            <a:r>
              <a:rPr lang="en-US"/>
              <a:t>Meeting scope goals</a:t>
            </a:r>
            <a:endParaRPr/>
          </a:p>
          <a:p>
            <a:pPr marL="623887" lvl="0" indent="-514350" algn="l" rtl="0">
              <a:spcBef>
                <a:spcPts val="400"/>
              </a:spcBef>
              <a:spcAft>
                <a:spcPts val="0"/>
              </a:spcAft>
              <a:buSzPts val="1836"/>
              <a:buFont typeface="Arial"/>
              <a:buAutoNum type="alphaLcParenR"/>
            </a:pPr>
            <a:r>
              <a:rPr lang="en-US"/>
              <a:t>Meeting time goals</a:t>
            </a:r>
            <a:endParaRPr/>
          </a:p>
          <a:p>
            <a:pPr marL="623887" lvl="0" indent="-514350" algn="l" rtl="0">
              <a:spcBef>
                <a:spcPts val="400"/>
              </a:spcBef>
              <a:spcAft>
                <a:spcPts val="0"/>
              </a:spcAft>
              <a:buSzPts val="1836"/>
              <a:buFont typeface="Arial"/>
              <a:buAutoNum type="alphaLcParenR"/>
            </a:pPr>
            <a:r>
              <a:rPr lang="en-US"/>
              <a:t>Meeting communication goals</a:t>
            </a:r>
            <a:endParaRPr/>
          </a:p>
          <a:p>
            <a:pPr marL="623887" lvl="0" indent="-514350" algn="l" rtl="0">
              <a:spcBef>
                <a:spcPts val="400"/>
              </a:spcBef>
              <a:spcAft>
                <a:spcPts val="0"/>
              </a:spcAft>
              <a:buSzPts val="1836"/>
              <a:buFont typeface="Arial"/>
              <a:buAutoNum type="alphaLcParenR"/>
            </a:pPr>
            <a:r>
              <a:rPr lang="en-US"/>
              <a:t>Meeting cost goals</a:t>
            </a:r>
            <a:endParaRPr/>
          </a:p>
        </p:txBody>
      </p:sp>
      <p:sp>
        <p:nvSpPr>
          <p:cNvPr id="494" name="Google Shape;494;p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90"/>
              <a:t>Which of the following is </a:t>
            </a:r>
            <a:r>
              <a:rPr lang="en-US" sz="3690" u="sng"/>
              <a:t>not</a:t>
            </a:r>
            <a:r>
              <a:rPr lang="en-US" sz="3690"/>
              <a:t> part of the triple constraint of Project management?</a:t>
            </a:r>
            <a:endParaRPr sz="3690"/>
          </a:p>
        </p:txBody>
      </p:sp>
      <p:sp>
        <p:nvSpPr>
          <p:cNvPr id="495" name="Google Shape;495;p51"/>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Seventh Edition</a:t>
            </a:r>
            <a:endParaRPr/>
          </a:p>
        </p:txBody>
      </p:sp>
      <p:sp>
        <p:nvSpPr>
          <p:cNvPr id="496" name="Google Shape;496;p51"/>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36</a:t>
            </a:fld>
            <a:endParaRPr/>
          </a:p>
        </p:txBody>
      </p:sp>
      <p:sp>
        <p:nvSpPr>
          <p:cNvPr id="497" name="Google Shape;497;p51"/>
          <p:cNvSpPr/>
          <p:nvPr/>
        </p:nvSpPr>
        <p:spPr>
          <a:xfrm>
            <a:off x="914400" y="2895600"/>
            <a:ext cx="5181600" cy="457200"/>
          </a:xfrm>
          <a:prstGeom prst="rect">
            <a:avLst/>
          </a:prstGeom>
          <a:solidFill>
            <a:schemeClr val="accent1">
              <a:alpha val="49803"/>
            </a:schemeClr>
          </a:solidFill>
          <a:ln w="55000" cap="flat" cmpd="thickThin">
            <a:solidFill>
              <a:srgbClr val="20768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p:cTn id="7" dur="20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2"/>
          <p:cNvSpPr txBox="1">
            <a:spLocks noGrp="1"/>
          </p:cNvSpPr>
          <p:nvPr>
            <p:ph type="body" idx="1"/>
          </p:nvPr>
        </p:nvSpPr>
        <p:spPr>
          <a:xfrm>
            <a:off x="381000" y="838200"/>
            <a:ext cx="8229600" cy="4525962"/>
          </a:xfrm>
          <a:prstGeom prst="rect">
            <a:avLst/>
          </a:prstGeom>
          <a:noFill/>
          <a:ln>
            <a:noFill/>
          </a:ln>
        </p:spPr>
        <p:txBody>
          <a:bodyPr spcFirstLastPara="1" wrap="square" lIns="91425" tIns="45700" rIns="91425" bIns="45700" anchor="t" anchorCtr="0">
            <a:noAutofit/>
          </a:bodyPr>
          <a:lstStyle/>
          <a:p>
            <a:pPr marL="109537" lvl="0" indent="0" algn="l" rtl="0">
              <a:spcBef>
                <a:spcPts val="0"/>
              </a:spcBef>
              <a:spcAft>
                <a:spcPts val="0"/>
              </a:spcAft>
              <a:buSzPts val="1836"/>
              <a:buNone/>
            </a:pPr>
            <a:r>
              <a:rPr lang="en-US"/>
              <a:t>1. Executive support</a:t>
            </a:r>
            <a:endParaRPr/>
          </a:p>
          <a:p>
            <a:pPr marL="109537" lvl="0" indent="0" algn="l" rtl="0">
              <a:spcBef>
                <a:spcPts val="400"/>
              </a:spcBef>
              <a:spcAft>
                <a:spcPts val="0"/>
              </a:spcAft>
              <a:buSzPts val="1836"/>
              <a:buNone/>
            </a:pPr>
            <a:r>
              <a:rPr lang="en-US"/>
              <a:t>2. User involvement</a:t>
            </a:r>
            <a:endParaRPr/>
          </a:p>
          <a:p>
            <a:pPr marL="109537" lvl="0" indent="0" algn="l" rtl="0">
              <a:spcBef>
                <a:spcPts val="400"/>
              </a:spcBef>
              <a:spcAft>
                <a:spcPts val="0"/>
              </a:spcAft>
              <a:buSzPts val="1836"/>
              <a:buNone/>
            </a:pPr>
            <a:r>
              <a:rPr lang="en-US"/>
              <a:t>3. Clear business objectives</a:t>
            </a:r>
            <a:endParaRPr/>
          </a:p>
          <a:p>
            <a:pPr marL="109537" lvl="0" indent="0" algn="l" rtl="0">
              <a:spcBef>
                <a:spcPts val="400"/>
              </a:spcBef>
              <a:spcAft>
                <a:spcPts val="0"/>
              </a:spcAft>
              <a:buSzPts val="1836"/>
              <a:buNone/>
            </a:pPr>
            <a:r>
              <a:rPr lang="en-US"/>
              <a:t>4. Emotional maturity</a:t>
            </a:r>
            <a:endParaRPr/>
          </a:p>
          <a:p>
            <a:pPr marL="109537" lvl="0" indent="0" algn="l" rtl="0">
              <a:spcBef>
                <a:spcPts val="400"/>
              </a:spcBef>
              <a:spcAft>
                <a:spcPts val="0"/>
              </a:spcAft>
              <a:buSzPts val="1836"/>
              <a:buNone/>
            </a:pPr>
            <a:r>
              <a:rPr lang="en-US"/>
              <a:t>5. Optimizing scope</a:t>
            </a:r>
            <a:endParaRPr/>
          </a:p>
          <a:p>
            <a:pPr marL="109537" lvl="0" indent="0" algn="l" rtl="0">
              <a:spcBef>
                <a:spcPts val="400"/>
              </a:spcBef>
              <a:spcAft>
                <a:spcPts val="0"/>
              </a:spcAft>
              <a:buSzPts val="1836"/>
              <a:buNone/>
            </a:pPr>
            <a:r>
              <a:rPr lang="en-US"/>
              <a:t>6. Agile process</a:t>
            </a:r>
            <a:endParaRPr/>
          </a:p>
          <a:p>
            <a:pPr marL="109537" lvl="0" indent="0" algn="l" rtl="0">
              <a:spcBef>
                <a:spcPts val="400"/>
              </a:spcBef>
              <a:spcAft>
                <a:spcPts val="0"/>
              </a:spcAft>
              <a:buSzPts val="1836"/>
              <a:buNone/>
            </a:pPr>
            <a:r>
              <a:rPr lang="en-US"/>
              <a:t>7. Project management expertise</a:t>
            </a:r>
            <a:endParaRPr/>
          </a:p>
          <a:p>
            <a:pPr marL="109537" lvl="0" indent="0" algn="l" rtl="0">
              <a:spcBef>
                <a:spcPts val="400"/>
              </a:spcBef>
              <a:spcAft>
                <a:spcPts val="0"/>
              </a:spcAft>
              <a:buSzPts val="1836"/>
              <a:buNone/>
            </a:pPr>
            <a:r>
              <a:rPr lang="en-US"/>
              <a:t>8. Skilled resources</a:t>
            </a:r>
            <a:endParaRPr/>
          </a:p>
          <a:p>
            <a:pPr marL="109537" lvl="0" indent="0" algn="l" rtl="0">
              <a:spcBef>
                <a:spcPts val="400"/>
              </a:spcBef>
              <a:spcAft>
                <a:spcPts val="0"/>
              </a:spcAft>
              <a:buSzPts val="1836"/>
              <a:buNone/>
            </a:pPr>
            <a:r>
              <a:rPr lang="en-US"/>
              <a:t>9. Execution</a:t>
            </a:r>
            <a:endParaRPr/>
          </a:p>
          <a:p>
            <a:pPr marL="109537" lvl="0" indent="0" algn="l" rtl="0">
              <a:spcBef>
                <a:spcPts val="400"/>
              </a:spcBef>
              <a:spcAft>
                <a:spcPts val="0"/>
              </a:spcAft>
              <a:buSzPts val="1836"/>
              <a:buNone/>
            </a:pPr>
            <a:r>
              <a:rPr lang="en-US"/>
              <a:t>10. Tools and infrastructure</a:t>
            </a:r>
            <a:endParaRPr/>
          </a:p>
          <a:p>
            <a:pPr marL="109537" lvl="0" indent="0" algn="l" rtl="0">
              <a:spcBef>
                <a:spcPts val="400"/>
              </a:spcBef>
              <a:spcAft>
                <a:spcPts val="0"/>
              </a:spcAft>
              <a:buSzPts val="1836"/>
              <a:buNone/>
            </a:pPr>
            <a:endParaRPr/>
          </a:p>
        </p:txBody>
      </p:sp>
      <p:sp>
        <p:nvSpPr>
          <p:cNvPr id="503" name="Google Shape;503;p52"/>
          <p:cNvSpPr txBox="1">
            <a:spLocks noGrp="1"/>
          </p:cNvSpPr>
          <p:nvPr>
            <p:ph type="title"/>
          </p:nvPr>
        </p:nvSpPr>
        <p:spPr>
          <a:xfrm>
            <a:off x="3958" y="152400"/>
            <a:ext cx="9144000" cy="63976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a:t>Table 1-2: What Helps Projects Succeed?*</a:t>
            </a:r>
            <a:endParaRPr sz="3200"/>
          </a:p>
        </p:txBody>
      </p:sp>
      <p:sp>
        <p:nvSpPr>
          <p:cNvPr id="504" name="Google Shape;504;p52"/>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505" name="Google Shape;505;p52"/>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53"/>
          <p:cNvSpPr txBox="1">
            <a:spLocks noGrp="1"/>
          </p:cNvSpPr>
          <p:nvPr>
            <p:ph type="body" idx="1"/>
          </p:nvPr>
        </p:nvSpPr>
        <p:spPr>
          <a:xfrm>
            <a:off x="457200" y="1481138"/>
            <a:ext cx="8229600" cy="4525962"/>
          </a:xfrm>
          <a:prstGeom prst="rect">
            <a:avLst/>
          </a:prstGeom>
          <a:noFill/>
          <a:ln>
            <a:noFill/>
          </a:ln>
        </p:spPr>
        <p:txBody>
          <a:bodyPr spcFirstLastPara="1" wrap="square" lIns="91425" tIns="45700" rIns="91425" bIns="45700" anchor="t" anchorCtr="0">
            <a:noAutofit/>
          </a:bodyPr>
          <a:lstStyle/>
          <a:p>
            <a:pPr marL="365125" lvl="0" indent="-255587" algn="l" rtl="0">
              <a:spcBef>
                <a:spcPts val="0"/>
              </a:spcBef>
              <a:spcAft>
                <a:spcPts val="0"/>
              </a:spcAft>
              <a:buSzPts val="1836"/>
              <a:buChar char="🞂"/>
            </a:pPr>
            <a:r>
              <a:rPr lang="en-US"/>
              <a:t>Job descriptions vary, but most include responsibilities like </a:t>
            </a:r>
            <a:r>
              <a:rPr lang="en-US" i="1"/>
              <a:t>planning, scheduling, coordinating, and working with people to achieve project goals</a:t>
            </a:r>
            <a:endParaRPr/>
          </a:p>
          <a:p>
            <a:pPr marL="365125" lvl="0" indent="-255587" algn="l" rtl="0">
              <a:spcBef>
                <a:spcPts val="2700"/>
              </a:spcBef>
              <a:spcAft>
                <a:spcPts val="0"/>
              </a:spcAft>
              <a:buSzPts val="1836"/>
              <a:buChar char="🞂"/>
            </a:pPr>
            <a:r>
              <a:rPr lang="en-US"/>
              <a:t>Remember that </a:t>
            </a:r>
            <a:r>
              <a:rPr lang="en-US" b="1"/>
              <a:t>97% of successful projects </a:t>
            </a:r>
            <a:r>
              <a:rPr lang="en-US"/>
              <a:t>were led by </a:t>
            </a:r>
            <a:r>
              <a:rPr lang="en-US" u="sng"/>
              <a:t>experienced project managers</a:t>
            </a:r>
            <a:r>
              <a:rPr lang="en-US"/>
              <a:t>, who can often help influence success factors</a:t>
            </a:r>
            <a:endParaRPr/>
          </a:p>
        </p:txBody>
      </p:sp>
      <p:sp>
        <p:nvSpPr>
          <p:cNvPr id="511" name="Google Shape;511;p5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The Role of the Project Manager</a:t>
            </a:r>
            <a:endParaRPr/>
          </a:p>
        </p:txBody>
      </p:sp>
      <p:sp>
        <p:nvSpPr>
          <p:cNvPr id="512" name="Google Shape;512;p53"/>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513" name="Google Shape;513;p53"/>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4"/>
          <p:cNvSpPr txBox="1">
            <a:spLocks noGrp="1"/>
          </p:cNvSpPr>
          <p:nvPr>
            <p:ph type="body" idx="1"/>
          </p:nvPr>
        </p:nvSpPr>
        <p:spPr>
          <a:xfrm>
            <a:off x="457200" y="1452563"/>
            <a:ext cx="8229600" cy="4410075"/>
          </a:xfrm>
          <a:prstGeom prst="rect">
            <a:avLst/>
          </a:prstGeom>
          <a:noFill/>
          <a:ln>
            <a:noFill/>
          </a:ln>
        </p:spPr>
        <p:txBody>
          <a:bodyPr spcFirstLastPara="1" wrap="square" lIns="91425" tIns="45700" rIns="91425" bIns="45700" anchor="t" anchorCtr="0">
            <a:noAutofit/>
          </a:bodyPr>
          <a:lstStyle/>
          <a:p>
            <a:pPr marL="365125" lvl="0" indent="-255587" algn="l" rtl="0">
              <a:spcBef>
                <a:spcPts val="0"/>
              </a:spcBef>
              <a:spcAft>
                <a:spcPts val="0"/>
              </a:spcAft>
              <a:buSzPts val="1836"/>
              <a:buChar char="🞂"/>
            </a:pPr>
            <a:r>
              <a:rPr lang="en-US"/>
              <a:t>The Project Management Body of Knowledge (PMBOK)</a:t>
            </a:r>
            <a:endParaRPr/>
          </a:p>
          <a:p>
            <a:pPr marL="365125" lvl="0" indent="-255587" algn="l" rtl="0">
              <a:spcBef>
                <a:spcPts val="400"/>
              </a:spcBef>
              <a:spcAft>
                <a:spcPts val="0"/>
              </a:spcAft>
              <a:buSzPts val="1836"/>
              <a:buChar char="🞂"/>
            </a:pPr>
            <a:r>
              <a:rPr lang="en-US"/>
              <a:t>Application area knowledge, standards, and regulations</a:t>
            </a:r>
            <a:endParaRPr/>
          </a:p>
          <a:p>
            <a:pPr marL="365125" lvl="0" indent="-255587" algn="l" rtl="0">
              <a:spcBef>
                <a:spcPts val="400"/>
              </a:spcBef>
              <a:spcAft>
                <a:spcPts val="0"/>
              </a:spcAft>
              <a:buSzPts val="1836"/>
              <a:buChar char="🞂"/>
            </a:pPr>
            <a:r>
              <a:rPr lang="en-US"/>
              <a:t>Project environment knowledge</a:t>
            </a:r>
            <a:endParaRPr/>
          </a:p>
          <a:p>
            <a:pPr marL="365125" lvl="0" indent="-255587" algn="l" rtl="0">
              <a:spcBef>
                <a:spcPts val="400"/>
              </a:spcBef>
              <a:spcAft>
                <a:spcPts val="0"/>
              </a:spcAft>
              <a:buSzPts val="1836"/>
              <a:buChar char="🞂"/>
            </a:pPr>
            <a:r>
              <a:rPr lang="en-US"/>
              <a:t>General management knowledge and skills</a:t>
            </a:r>
            <a:endParaRPr/>
          </a:p>
          <a:p>
            <a:pPr marL="365125" lvl="0" indent="-255587" algn="l" rtl="0">
              <a:spcBef>
                <a:spcPts val="400"/>
              </a:spcBef>
              <a:spcAft>
                <a:spcPts val="0"/>
              </a:spcAft>
              <a:buSzPts val="1836"/>
              <a:buChar char="🞂"/>
            </a:pPr>
            <a:r>
              <a:rPr lang="en-US"/>
              <a:t>Soft skills or human relations skills</a:t>
            </a:r>
            <a:endParaRPr/>
          </a:p>
          <a:p>
            <a:pPr marL="365125" lvl="0" indent="-255587" algn="l" rtl="0">
              <a:lnSpc>
                <a:spcPct val="90000"/>
              </a:lnSpc>
              <a:spcBef>
                <a:spcPts val="400"/>
              </a:spcBef>
              <a:spcAft>
                <a:spcPts val="0"/>
              </a:spcAft>
              <a:buSzPts val="1836"/>
              <a:buFont typeface="Noto Sans Symbols"/>
              <a:buNone/>
            </a:pPr>
            <a:endParaRPr/>
          </a:p>
        </p:txBody>
      </p:sp>
      <p:sp>
        <p:nvSpPr>
          <p:cNvPr id="519" name="Google Shape;519;p54"/>
          <p:cNvSpPr txBox="1">
            <a:spLocks noGrp="1"/>
          </p:cNvSpPr>
          <p:nvPr>
            <p:ph type="title"/>
          </p:nvPr>
        </p:nvSpPr>
        <p:spPr>
          <a:xfrm>
            <a:off x="533400" y="304800"/>
            <a:ext cx="83058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90"/>
              <a:t>Suggested Skills for Project Managers</a:t>
            </a:r>
            <a:endParaRPr/>
          </a:p>
        </p:txBody>
      </p:sp>
      <p:sp>
        <p:nvSpPr>
          <p:cNvPr id="520" name="Google Shape;520;p54"/>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521" name="Google Shape;521;p54"/>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body" idx="1"/>
          </p:nvPr>
        </p:nvSpPr>
        <p:spPr>
          <a:xfrm>
            <a:off x="381000" y="1219200"/>
            <a:ext cx="8458200" cy="4343400"/>
          </a:xfrm>
          <a:prstGeom prst="rect">
            <a:avLst/>
          </a:prstGeom>
          <a:noFill/>
          <a:ln>
            <a:noFill/>
          </a:ln>
        </p:spPr>
        <p:txBody>
          <a:bodyPr spcFirstLastPara="1" wrap="square" lIns="91425" tIns="45700" rIns="91425" bIns="45700" anchor="t" anchorCtr="0">
            <a:noAutofit/>
          </a:bodyPr>
          <a:lstStyle/>
          <a:p>
            <a:pPr marL="365125" lvl="0" indent="-255587" algn="l" rtl="0">
              <a:spcBef>
                <a:spcPts val="0"/>
              </a:spcBef>
              <a:spcAft>
                <a:spcPts val="0"/>
              </a:spcAft>
              <a:buSzPts val="1632"/>
              <a:buChar char="🞂"/>
            </a:pPr>
            <a:r>
              <a:rPr lang="en-US" sz="2400"/>
              <a:t>In 2013, the average salary for someone in the project management profession was </a:t>
            </a:r>
            <a:r>
              <a:rPr lang="en-US" sz="2400" b="1"/>
              <a:t>US$134,658 in Australia, (the highest-paid country)</a:t>
            </a:r>
            <a:endParaRPr sz="2400"/>
          </a:p>
          <a:p>
            <a:pPr marL="365125" lvl="0" indent="-151955" algn="l" rtl="0">
              <a:spcBef>
                <a:spcPts val="400"/>
              </a:spcBef>
              <a:spcAft>
                <a:spcPts val="0"/>
              </a:spcAft>
              <a:buSzPts val="1632"/>
              <a:buNone/>
            </a:pPr>
            <a:endParaRPr sz="2400"/>
          </a:p>
          <a:p>
            <a:pPr marL="365125" lvl="0" indent="-255587" algn="l" rtl="0">
              <a:spcBef>
                <a:spcPts val="400"/>
              </a:spcBef>
              <a:spcAft>
                <a:spcPts val="0"/>
              </a:spcAft>
              <a:buSzPts val="1632"/>
              <a:buChar char="🞂"/>
            </a:pPr>
            <a:r>
              <a:rPr lang="en-US" sz="2400"/>
              <a:t>The top skills employers look for in new college graduates are all related to project management: </a:t>
            </a:r>
            <a:r>
              <a:rPr lang="en-US" sz="2400" b="1">
                <a:solidFill>
                  <a:srgbClr val="7030A0"/>
                </a:solidFill>
              </a:rPr>
              <a:t>team-work, decision-making, problem-solving, and verbal communications</a:t>
            </a:r>
            <a:endParaRPr/>
          </a:p>
        </p:txBody>
      </p:sp>
      <p:sp>
        <p:nvSpPr>
          <p:cNvPr id="154" name="Google Shape;154;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Project Management Statistics</a:t>
            </a:r>
            <a:endParaRPr/>
          </a:p>
        </p:txBody>
      </p:sp>
      <p:sp>
        <p:nvSpPr>
          <p:cNvPr id="155" name="Google Shape;155;p19"/>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156" name="Google Shape;156;p19"/>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150"/>
              <a:t>Table 1-3 Ten Most Important Skills and Competencies for Project Managers</a:t>
            </a:r>
            <a:endParaRPr/>
          </a:p>
        </p:txBody>
      </p:sp>
      <p:sp>
        <p:nvSpPr>
          <p:cNvPr id="527" name="Google Shape;527;p55"/>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528" name="Google Shape;528;p55"/>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40</a:t>
            </a:fld>
            <a:endParaRPr/>
          </a:p>
        </p:txBody>
      </p:sp>
      <p:sp>
        <p:nvSpPr>
          <p:cNvPr id="529" name="Google Shape;529;p55"/>
          <p:cNvSpPr/>
          <p:nvPr/>
        </p:nvSpPr>
        <p:spPr>
          <a:xfrm>
            <a:off x="685800" y="1676400"/>
            <a:ext cx="6705600" cy="374808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2200">
                <a:solidFill>
                  <a:schemeClr val="dk1"/>
                </a:solidFill>
                <a:latin typeface="Times New Roman"/>
                <a:ea typeface="Times New Roman"/>
                <a:cs typeface="Times New Roman"/>
                <a:sym typeface="Times New Roman"/>
              </a:rPr>
              <a:t>1. People skills</a:t>
            </a:r>
            <a:endParaRPr/>
          </a:p>
          <a:p>
            <a:pPr marL="0" marR="0" lvl="0" indent="0" algn="l" rtl="0">
              <a:lnSpc>
                <a:spcPct val="90000"/>
              </a:lnSpc>
              <a:spcBef>
                <a:spcPts val="440"/>
              </a:spcBef>
              <a:spcAft>
                <a:spcPts val="0"/>
              </a:spcAft>
              <a:buNone/>
            </a:pPr>
            <a:r>
              <a:rPr lang="en-US" sz="2200">
                <a:solidFill>
                  <a:schemeClr val="dk1"/>
                </a:solidFill>
                <a:latin typeface="Times New Roman"/>
                <a:ea typeface="Times New Roman"/>
                <a:cs typeface="Times New Roman"/>
                <a:sym typeface="Times New Roman"/>
              </a:rPr>
              <a:t>2. Leadership</a:t>
            </a:r>
            <a:endParaRPr/>
          </a:p>
          <a:p>
            <a:pPr marL="0" marR="0" lvl="0" indent="0" algn="l" rtl="0">
              <a:lnSpc>
                <a:spcPct val="90000"/>
              </a:lnSpc>
              <a:spcBef>
                <a:spcPts val="440"/>
              </a:spcBef>
              <a:spcAft>
                <a:spcPts val="0"/>
              </a:spcAft>
              <a:buNone/>
            </a:pPr>
            <a:r>
              <a:rPr lang="en-US" sz="2200">
                <a:solidFill>
                  <a:schemeClr val="dk1"/>
                </a:solidFill>
                <a:latin typeface="Times New Roman"/>
                <a:ea typeface="Times New Roman"/>
                <a:cs typeface="Times New Roman"/>
                <a:sym typeface="Times New Roman"/>
              </a:rPr>
              <a:t>3. Listening</a:t>
            </a:r>
            <a:endParaRPr/>
          </a:p>
          <a:p>
            <a:pPr marL="0" marR="0" lvl="0" indent="0" algn="l" rtl="0">
              <a:lnSpc>
                <a:spcPct val="90000"/>
              </a:lnSpc>
              <a:spcBef>
                <a:spcPts val="440"/>
              </a:spcBef>
              <a:spcAft>
                <a:spcPts val="0"/>
              </a:spcAft>
              <a:buNone/>
            </a:pPr>
            <a:r>
              <a:rPr lang="en-US" sz="2200">
                <a:solidFill>
                  <a:schemeClr val="dk1"/>
                </a:solidFill>
                <a:latin typeface="Times New Roman"/>
                <a:ea typeface="Times New Roman"/>
                <a:cs typeface="Times New Roman"/>
                <a:sym typeface="Times New Roman"/>
              </a:rPr>
              <a:t>4. Integrity, ethical behavior, consistent</a:t>
            </a:r>
            <a:endParaRPr/>
          </a:p>
          <a:p>
            <a:pPr marL="0" marR="0" lvl="0" indent="0" algn="l" rtl="0">
              <a:lnSpc>
                <a:spcPct val="90000"/>
              </a:lnSpc>
              <a:spcBef>
                <a:spcPts val="440"/>
              </a:spcBef>
              <a:spcAft>
                <a:spcPts val="0"/>
              </a:spcAft>
              <a:buNone/>
            </a:pPr>
            <a:r>
              <a:rPr lang="en-US" sz="2200">
                <a:solidFill>
                  <a:schemeClr val="dk1"/>
                </a:solidFill>
                <a:latin typeface="Times New Roman"/>
                <a:ea typeface="Times New Roman"/>
                <a:cs typeface="Times New Roman"/>
                <a:sym typeface="Times New Roman"/>
              </a:rPr>
              <a:t>5. Strong at building trust</a:t>
            </a:r>
            <a:endParaRPr/>
          </a:p>
          <a:p>
            <a:pPr marL="0" marR="0" lvl="0" indent="0" algn="l" rtl="0">
              <a:lnSpc>
                <a:spcPct val="90000"/>
              </a:lnSpc>
              <a:spcBef>
                <a:spcPts val="440"/>
              </a:spcBef>
              <a:spcAft>
                <a:spcPts val="0"/>
              </a:spcAft>
              <a:buNone/>
            </a:pPr>
            <a:r>
              <a:rPr lang="en-US" sz="2200">
                <a:solidFill>
                  <a:schemeClr val="dk1"/>
                </a:solidFill>
                <a:latin typeface="Times New Roman"/>
                <a:ea typeface="Times New Roman"/>
                <a:cs typeface="Times New Roman"/>
                <a:sym typeface="Times New Roman"/>
              </a:rPr>
              <a:t>6. Verbal communication</a:t>
            </a:r>
            <a:endParaRPr/>
          </a:p>
          <a:p>
            <a:pPr marL="0" marR="0" lvl="0" indent="0" algn="l" rtl="0">
              <a:lnSpc>
                <a:spcPct val="90000"/>
              </a:lnSpc>
              <a:spcBef>
                <a:spcPts val="440"/>
              </a:spcBef>
              <a:spcAft>
                <a:spcPts val="0"/>
              </a:spcAft>
              <a:buNone/>
            </a:pPr>
            <a:r>
              <a:rPr lang="en-US" sz="2200">
                <a:solidFill>
                  <a:schemeClr val="dk1"/>
                </a:solidFill>
                <a:latin typeface="Times New Roman"/>
                <a:ea typeface="Times New Roman"/>
                <a:cs typeface="Times New Roman"/>
                <a:sym typeface="Times New Roman"/>
              </a:rPr>
              <a:t>7. Strong at building teams</a:t>
            </a:r>
            <a:endParaRPr/>
          </a:p>
          <a:p>
            <a:pPr marL="0" marR="0" lvl="0" indent="0" algn="l" rtl="0">
              <a:lnSpc>
                <a:spcPct val="90000"/>
              </a:lnSpc>
              <a:spcBef>
                <a:spcPts val="440"/>
              </a:spcBef>
              <a:spcAft>
                <a:spcPts val="0"/>
              </a:spcAft>
              <a:buNone/>
            </a:pPr>
            <a:r>
              <a:rPr lang="en-US" sz="2200">
                <a:solidFill>
                  <a:schemeClr val="dk1"/>
                </a:solidFill>
                <a:latin typeface="Times New Roman"/>
                <a:ea typeface="Times New Roman"/>
                <a:cs typeface="Times New Roman"/>
                <a:sym typeface="Times New Roman"/>
              </a:rPr>
              <a:t>8. Conflict resolution, conflict management</a:t>
            </a:r>
            <a:endParaRPr/>
          </a:p>
          <a:p>
            <a:pPr marL="0" marR="0" lvl="0" indent="0" algn="l" rtl="0">
              <a:lnSpc>
                <a:spcPct val="90000"/>
              </a:lnSpc>
              <a:spcBef>
                <a:spcPts val="440"/>
              </a:spcBef>
              <a:spcAft>
                <a:spcPts val="0"/>
              </a:spcAft>
              <a:buNone/>
            </a:pPr>
            <a:r>
              <a:rPr lang="en-US" sz="2200">
                <a:solidFill>
                  <a:schemeClr val="dk1"/>
                </a:solidFill>
                <a:latin typeface="Times New Roman"/>
                <a:ea typeface="Times New Roman"/>
                <a:cs typeface="Times New Roman"/>
                <a:sym typeface="Times New Roman"/>
              </a:rPr>
              <a:t>9. Critical thinking, problem solving</a:t>
            </a:r>
            <a:endParaRPr/>
          </a:p>
          <a:p>
            <a:pPr marL="0" marR="0" lvl="0" indent="0" algn="l" rtl="0">
              <a:lnSpc>
                <a:spcPct val="90000"/>
              </a:lnSpc>
              <a:spcBef>
                <a:spcPts val="440"/>
              </a:spcBef>
              <a:spcAft>
                <a:spcPts val="0"/>
              </a:spcAft>
              <a:buNone/>
            </a:pPr>
            <a:r>
              <a:rPr lang="en-US" sz="2200">
                <a:solidFill>
                  <a:schemeClr val="dk1"/>
                </a:solidFill>
                <a:latin typeface="Times New Roman"/>
                <a:ea typeface="Times New Roman"/>
                <a:cs typeface="Times New Roman"/>
                <a:sym typeface="Times New Roman"/>
              </a:rPr>
              <a:t>10. Understands, balances priorities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6"/>
          <p:cNvSpPr txBox="1">
            <a:spLocks noGrp="1"/>
          </p:cNvSpPr>
          <p:nvPr>
            <p:ph type="body" idx="1"/>
          </p:nvPr>
        </p:nvSpPr>
        <p:spPr>
          <a:xfrm>
            <a:off x="457200" y="1481138"/>
            <a:ext cx="8229600" cy="4525962"/>
          </a:xfrm>
          <a:prstGeom prst="rect">
            <a:avLst/>
          </a:prstGeom>
          <a:noFill/>
          <a:ln>
            <a:noFill/>
          </a:ln>
        </p:spPr>
        <p:txBody>
          <a:bodyPr spcFirstLastPara="1" wrap="square" lIns="91425" tIns="45700" rIns="91425" bIns="45700" anchor="t" anchorCtr="0">
            <a:noAutofit/>
          </a:bodyPr>
          <a:lstStyle/>
          <a:p>
            <a:pPr marL="365125" lvl="0" indent="-255587" algn="l" rtl="0">
              <a:spcBef>
                <a:spcPts val="0"/>
              </a:spcBef>
              <a:spcAft>
                <a:spcPts val="0"/>
              </a:spcAft>
              <a:buSzPts val="1632"/>
              <a:buChar char="🞂"/>
            </a:pPr>
            <a:r>
              <a:rPr lang="en-US" sz="2400" b="1"/>
              <a:t>Large projects</a:t>
            </a:r>
            <a:r>
              <a:rPr lang="en-US" sz="2400"/>
              <a:t>: Leadership, relevant prior experience, planning, people skills, verbal communication, and team-building skills were most important</a:t>
            </a:r>
            <a:endParaRPr/>
          </a:p>
          <a:p>
            <a:pPr marL="365125" lvl="0" indent="-151955" algn="l" rtl="0">
              <a:spcBef>
                <a:spcPts val="400"/>
              </a:spcBef>
              <a:spcAft>
                <a:spcPts val="0"/>
              </a:spcAft>
              <a:buSzPts val="1632"/>
              <a:buNone/>
            </a:pPr>
            <a:endParaRPr sz="2400" b="1"/>
          </a:p>
          <a:p>
            <a:pPr marL="365125" lvl="0" indent="-255587" algn="l" rtl="0">
              <a:spcBef>
                <a:spcPts val="400"/>
              </a:spcBef>
              <a:spcAft>
                <a:spcPts val="0"/>
              </a:spcAft>
              <a:buSzPts val="1632"/>
              <a:buChar char="🞂"/>
            </a:pPr>
            <a:r>
              <a:rPr lang="en-US" sz="2400" b="1"/>
              <a:t>High uncertainty projects</a:t>
            </a:r>
            <a:r>
              <a:rPr lang="en-US" sz="2400"/>
              <a:t>: Risk management, expectation management, leadership, people skills, and planning skills were most important</a:t>
            </a:r>
            <a:endParaRPr/>
          </a:p>
          <a:p>
            <a:pPr marL="365125" lvl="0" indent="-151955" algn="l" rtl="0">
              <a:spcBef>
                <a:spcPts val="400"/>
              </a:spcBef>
              <a:spcAft>
                <a:spcPts val="0"/>
              </a:spcAft>
              <a:buSzPts val="1632"/>
              <a:buNone/>
            </a:pPr>
            <a:endParaRPr sz="2400" b="1"/>
          </a:p>
          <a:p>
            <a:pPr marL="365125" lvl="0" indent="-255587" algn="l" rtl="0">
              <a:spcBef>
                <a:spcPts val="400"/>
              </a:spcBef>
              <a:spcAft>
                <a:spcPts val="0"/>
              </a:spcAft>
              <a:buSzPts val="1632"/>
              <a:buChar char="🞂"/>
            </a:pPr>
            <a:r>
              <a:rPr lang="en-US" sz="2400" b="1"/>
              <a:t>Very novel projects</a:t>
            </a:r>
            <a:r>
              <a:rPr lang="en-US" sz="2400"/>
              <a:t>: Leadership, people skills, having vision and goals, self confidence, expectations management, and listening skills were most important</a:t>
            </a:r>
            <a:endParaRPr/>
          </a:p>
          <a:p>
            <a:pPr marL="365125" lvl="0" indent="-139001" algn="l" rtl="0">
              <a:spcBef>
                <a:spcPts val="400"/>
              </a:spcBef>
              <a:spcAft>
                <a:spcPts val="0"/>
              </a:spcAft>
              <a:buSzPts val="1836"/>
              <a:buNone/>
            </a:pPr>
            <a:endParaRPr/>
          </a:p>
        </p:txBody>
      </p:sp>
      <p:sp>
        <p:nvSpPr>
          <p:cNvPr id="535" name="Google Shape;535;p5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90"/>
              <a:t>Different Skills Needed in Different Situations</a:t>
            </a:r>
            <a:endParaRPr sz="3690"/>
          </a:p>
        </p:txBody>
      </p:sp>
      <p:sp>
        <p:nvSpPr>
          <p:cNvPr id="536" name="Google Shape;536;p56"/>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537" name="Google Shape;537;p56"/>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7"/>
          <p:cNvSpPr txBox="1">
            <a:spLocks noGrp="1"/>
          </p:cNvSpPr>
          <p:nvPr>
            <p:ph type="body" idx="1"/>
          </p:nvPr>
        </p:nvSpPr>
        <p:spPr>
          <a:xfrm>
            <a:off x="457200" y="1481138"/>
            <a:ext cx="8229600" cy="4525962"/>
          </a:xfrm>
          <a:prstGeom prst="rect">
            <a:avLst/>
          </a:prstGeom>
          <a:noFill/>
          <a:ln>
            <a:noFill/>
          </a:ln>
        </p:spPr>
        <p:txBody>
          <a:bodyPr spcFirstLastPara="1" wrap="square" lIns="91425" tIns="45700" rIns="91425" bIns="45700" anchor="t" anchorCtr="0">
            <a:noAutofit/>
          </a:bodyPr>
          <a:lstStyle/>
          <a:p>
            <a:pPr marL="365125" lvl="0" indent="-255587" algn="l" rtl="0">
              <a:spcBef>
                <a:spcPts val="0"/>
              </a:spcBef>
              <a:spcAft>
                <a:spcPts val="0"/>
              </a:spcAft>
              <a:buSzPts val="1836"/>
              <a:buChar char="🞂"/>
            </a:pPr>
            <a:r>
              <a:rPr lang="en-US"/>
              <a:t>Effective project managers provide leadership by example</a:t>
            </a:r>
            <a:endParaRPr/>
          </a:p>
          <a:p>
            <a:pPr marL="365125" lvl="0" indent="-255587" algn="l" rtl="0">
              <a:spcBef>
                <a:spcPts val="1485"/>
              </a:spcBef>
              <a:spcAft>
                <a:spcPts val="0"/>
              </a:spcAft>
              <a:buSzPts val="1836"/>
              <a:buChar char="🞂"/>
            </a:pPr>
            <a:r>
              <a:rPr lang="en-US"/>
              <a:t>A </a:t>
            </a:r>
            <a:r>
              <a:rPr lang="en-US" b="1"/>
              <a:t>leader</a:t>
            </a:r>
            <a:r>
              <a:rPr lang="en-US"/>
              <a:t> focuses on </a:t>
            </a:r>
            <a:r>
              <a:rPr lang="en-US" u="sng"/>
              <a:t>long-term goals </a:t>
            </a:r>
            <a:r>
              <a:rPr lang="en-US"/>
              <a:t>and big-picture objectives while inspiring people to reach those goals</a:t>
            </a:r>
            <a:endParaRPr/>
          </a:p>
          <a:p>
            <a:pPr marL="365125" lvl="0" indent="-255587" algn="l" rtl="0">
              <a:spcBef>
                <a:spcPts val="1485"/>
              </a:spcBef>
              <a:spcAft>
                <a:spcPts val="0"/>
              </a:spcAft>
              <a:buSzPts val="1836"/>
              <a:buChar char="🞂"/>
            </a:pPr>
            <a:r>
              <a:rPr lang="en-US"/>
              <a:t>A </a:t>
            </a:r>
            <a:r>
              <a:rPr lang="en-US" b="1"/>
              <a:t>manager</a:t>
            </a:r>
            <a:r>
              <a:rPr lang="en-US"/>
              <a:t> deals with the </a:t>
            </a:r>
            <a:r>
              <a:rPr lang="en-US" u="sng"/>
              <a:t>day-to-day details </a:t>
            </a:r>
            <a:r>
              <a:rPr lang="en-US"/>
              <a:t>of meeting specific goals</a:t>
            </a:r>
            <a:endParaRPr/>
          </a:p>
          <a:p>
            <a:pPr marL="365125" lvl="0" indent="-255587" algn="l" rtl="0">
              <a:spcBef>
                <a:spcPts val="1485"/>
              </a:spcBef>
              <a:spcAft>
                <a:spcPts val="0"/>
              </a:spcAft>
              <a:buSzPts val="1836"/>
              <a:buChar char="🞂"/>
            </a:pPr>
            <a:r>
              <a:rPr lang="en-US"/>
              <a:t>Project managers often take on the role of both leader and manager</a:t>
            </a:r>
            <a:endParaRPr/>
          </a:p>
        </p:txBody>
      </p:sp>
      <p:sp>
        <p:nvSpPr>
          <p:cNvPr id="543" name="Google Shape;543;p5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Importance of Leadership Skills</a:t>
            </a:r>
            <a:endParaRPr/>
          </a:p>
        </p:txBody>
      </p:sp>
      <p:sp>
        <p:nvSpPr>
          <p:cNvPr id="544" name="Google Shape;544;p57"/>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545" name="Google Shape;545;p57"/>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Table 1-4. Ten Hottest IT Skills</a:t>
            </a:r>
            <a:endParaRPr/>
          </a:p>
        </p:txBody>
      </p:sp>
      <p:sp>
        <p:nvSpPr>
          <p:cNvPr id="551" name="Google Shape;551;p58"/>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552" name="Google Shape;552;p58"/>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43</a:t>
            </a:fld>
            <a:endParaRPr/>
          </a:p>
        </p:txBody>
      </p:sp>
      <p:pic>
        <p:nvPicPr>
          <p:cNvPr id="553" name="Google Shape;553;p58"/>
          <p:cNvPicPr preferRelativeResize="0">
            <a:picLocks noGrp="1"/>
          </p:cNvPicPr>
          <p:nvPr>
            <p:ph type="body" idx="1"/>
          </p:nvPr>
        </p:nvPicPr>
        <p:blipFill rotWithShape="1">
          <a:blip r:embed="rId3">
            <a:alphaModFix/>
          </a:blip>
          <a:srcRect/>
          <a:stretch/>
        </p:blipFill>
        <p:spPr>
          <a:xfrm>
            <a:off x="244857" y="1417638"/>
            <a:ext cx="8441943" cy="3733800"/>
          </a:xfrm>
          <a:prstGeom prst="rect">
            <a:avLst/>
          </a:prstGeom>
          <a:noFill/>
          <a:ln>
            <a:noFill/>
          </a:ln>
        </p:spPr>
      </p:pic>
      <p:sp>
        <p:nvSpPr>
          <p:cNvPr id="554" name="Google Shape;554;p58"/>
          <p:cNvSpPr/>
          <p:nvPr/>
        </p:nvSpPr>
        <p:spPr>
          <a:xfrm>
            <a:off x="2438400" y="5369004"/>
            <a:ext cx="6248400" cy="1107996"/>
          </a:xfrm>
          <a:prstGeom prst="rect">
            <a:avLst/>
          </a:prstGeom>
          <a:no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chemeClr val="accent2"/>
                </a:solidFill>
                <a:latin typeface="Times New Roman"/>
                <a:ea typeface="Times New Roman"/>
                <a:cs typeface="Times New Roman"/>
                <a:sym typeface="Times New Roman"/>
              </a:rPr>
              <a:t>Even if you choose to stay in a technical role, you </a:t>
            </a:r>
            <a:r>
              <a:rPr lang="en-US" sz="2200" u="sng">
                <a:solidFill>
                  <a:schemeClr val="accent2"/>
                </a:solidFill>
                <a:latin typeface="Times New Roman"/>
                <a:ea typeface="Times New Roman"/>
                <a:cs typeface="Times New Roman"/>
                <a:sym typeface="Times New Roman"/>
              </a:rPr>
              <a:t>still need </a:t>
            </a:r>
            <a:r>
              <a:rPr lang="en-US" sz="2200">
                <a:solidFill>
                  <a:schemeClr val="accent2"/>
                </a:solidFill>
                <a:latin typeface="Times New Roman"/>
                <a:ea typeface="Times New Roman"/>
                <a:cs typeface="Times New Roman"/>
                <a:sym typeface="Times New Roman"/>
              </a:rPr>
              <a:t>project management knowledge and skills to help your team and organization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9"/>
          <p:cNvSpPr txBox="1">
            <a:spLocks noGrp="1"/>
          </p:cNvSpPr>
          <p:nvPr>
            <p:ph type="body" idx="1"/>
          </p:nvPr>
        </p:nvSpPr>
        <p:spPr>
          <a:xfrm>
            <a:off x="533400" y="1447800"/>
            <a:ext cx="8077200" cy="4800600"/>
          </a:xfrm>
          <a:prstGeom prst="rect">
            <a:avLst/>
          </a:prstGeom>
          <a:noFill/>
          <a:ln>
            <a:noFill/>
          </a:ln>
        </p:spPr>
        <p:txBody>
          <a:bodyPr spcFirstLastPara="1" wrap="square" lIns="90475" tIns="44450" rIns="90475" bIns="44450" anchor="t" anchorCtr="0">
            <a:noAutofit/>
          </a:bodyPr>
          <a:lstStyle/>
          <a:p>
            <a:pPr marL="274320" lvl="0" indent="-274320" algn="l" rtl="0">
              <a:spcBef>
                <a:spcPts val="0"/>
              </a:spcBef>
              <a:spcAft>
                <a:spcPts val="0"/>
              </a:spcAft>
              <a:buSzPts val="1836"/>
              <a:buChar char="🞂"/>
            </a:pPr>
            <a:r>
              <a:rPr lang="en-US"/>
              <a:t>The Project Management Institute (PMI) is an international professional society for project managers founded in 1969</a:t>
            </a:r>
            <a:endParaRPr/>
          </a:p>
          <a:p>
            <a:pPr marL="365125" lvl="0" indent="-139001" algn="l" rtl="0">
              <a:spcBef>
                <a:spcPts val="400"/>
              </a:spcBef>
              <a:spcAft>
                <a:spcPts val="0"/>
              </a:spcAft>
              <a:buSzPts val="1836"/>
              <a:buNone/>
            </a:pPr>
            <a:endParaRPr/>
          </a:p>
          <a:p>
            <a:pPr marL="365125" lvl="0" indent="-255587" algn="l" rtl="0">
              <a:spcBef>
                <a:spcPts val="400"/>
              </a:spcBef>
              <a:spcAft>
                <a:spcPts val="0"/>
              </a:spcAft>
              <a:buSzPts val="1836"/>
              <a:buChar char="🞂"/>
            </a:pPr>
            <a:r>
              <a:rPr lang="en-US"/>
              <a:t>PMI provides certification as a </a:t>
            </a:r>
            <a:r>
              <a:rPr lang="en-US" b="1"/>
              <a:t>Project Management Professional</a:t>
            </a:r>
            <a:r>
              <a:rPr lang="en-US"/>
              <a:t> (</a:t>
            </a:r>
            <a:r>
              <a:rPr lang="en-US" b="1"/>
              <a:t>PMP</a:t>
            </a:r>
            <a:r>
              <a:rPr lang="en-US"/>
              <a:t>)</a:t>
            </a:r>
            <a:endParaRPr/>
          </a:p>
          <a:p>
            <a:pPr marL="620713" lvl="1" indent="-228600" algn="l" rtl="0">
              <a:spcBef>
                <a:spcPts val="325"/>
              </a:spcBef>
              <a:spcAft>
                <a:spcPts val="0"/>
              </a:spcAft>
              <a:buSzPts val="2300"/>
              <a:buChar char="◦"/>
            </a:pPr>
            <a:r>
              <a:rPr lang="en-US"/>
              <a:t>A PMP has documented sufficient project experience, agreed to follow a code of ethics, and passed the PMP exam</a:t>
            </a:r>
            <a:endParaRPr/>
          </a:p>
          <a:p>
            <a:pPr marL="274320" lvl="0" indent="-157734" algn="l" rtl="0">
              <a:spcBef>
                <a:spcPts val="580"/>
              </a:spcBef>
              <a:spcAft>
                <a:spcPts val="0"/>
              </a:spcAft>
              <a:buSzPts val="1836"/>
              <a:buNone/>
            </a:pPr>
            <a:endParaRPr/>
          </a:p>
        </p:txBody>
      </p:sp>
      <p:sp>
        <p:nvSpPr>
          <p:cNvPr id="560" name="Google Shape;560;p59"/>
          <p:cNvSpPr txBox="1">
            <a:spLocks noGrp="1"/>
          </p:cNvSpPr>
          <p:nvPr>
            <p:ph type="title"/>
          </p:nvPr>
        </p:nvSpPr>
        <p:spPr>
          <a:xfrm>
            <a:off x="531813" y="304800"/>
            <a:ext cx="8307387" cy="762000"/>
          </a:xfrm>
          <a:prstGeom prst="rect">
            <a:avLst/>
          </a:prstGeom>
          <a:noFill/>
          <a:ln>
            <a:noFill/>
          </a:ln>
        </p:spPr>
        <p:txBody>
          <a:bodyPr spcFirstLastPara="1" wrap="square" lIns="90475" tIns="44450" rIns="90475" bIns="44450" anchor="ctr" anchorCtr="0">
            <a:noAutofit/>
          </a:bodyPr>
          <a:lstStyle/>
          <a:p>
            <a:pPr marL="0" lvl="0" indent="0" algn="l" rtl="0">
              <a:spcBef>
                <a:spcPts val="0"/>
              </a:spcBef>
              <a:spcAft>
                <a:spcPts val="0"/>
              </a:spcAft>
              <a:buNone/>
            </a:pPr>
            <a:r>
              <a:rPr lang="en-US" sz="3690"/>
              <a:t>The Project Management Institute</a:t>
            </a:r>
            <a:endParaRPr/>
          </a:p>
        </p:txBody>
      </p:sp>
      <p:sp>
        <p:nvSpPr>
          <p:cNvPr id="561" name="Google Shape;561;p59"/>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562" name="Google Shape;562;p59"/>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44</a:t>
            </a:fld>
            <a:endParaRPr/>
          </a:p>
        </p:txBody>
      </p:sp>
      <p:sp>
        <p:nvSpPr>
          <p:cNvPr id="563" name="Google Shape;563;p59"/>
          <p:cNvSpPr/>
          <p:nvPr/>
        </p:nvSpPr>
        <p:spPr>
          <a:xfrm>
            <a:off x="685800" y="6248400"/>
            <a:ext cx="1905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200"/>
              <a:buFont typeface="Times New Roman"/>
              <a:buNone/>
            </a:pPr>
            <a:endParaRPr sz="2200">
              <a:solidFill>
                <a:schemeClr val="dk1"/>
              </a:solidFill>
              <a:latin typeface="Times New Roman"/>
              <a:ea typeface="Times New Roman"/>
              <a:cs typeface="Times New Roman"/>
              <a:sym typeface="Times New Roman"/>
            </a:endParaRPr>
          </a:p>
        </p:txBody>
      </p:sp>
      <p:sp>
        <p:nvSpPr>
          <p:cNvPr id="564" name="Google Shape;564;p59"/>
          <p:cNvSpPr/>
          <p:nvPr/>
        </p:nvSpPr>
        <p:spPr>
          <a:xfrm>
            <a:off x="3124200" y="6248400"/>
            <a:ext cx="28956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200"/>
              <a:buFont typeface="Times New Roman"/>
              <a:buNone/>
            </a:pPr>
            <a:endParaRPr sz="2200">
              <a:solidFill>
                <a:schemeClr val="dk1"/>
              </a:solidFill>
              <a:latin typeface="Times New Roman"/>
              <a:ea typeface="Times New Roman"/>
              <a:cs typeface="Times New Roman"/>
              <a:sym typeface="Times New Roman"/>
            </a:endParaRPr>
          </a:p>
        </p:txBody>
      </p:sp>
      <p:sp>
        <p:nvSpPr>
          <p:cNvPr id="565" name="Google Shape;565;p59"/>
          <p:cNvSpPr/>
          <p:nvPr/>
        </p:nvSpPr>
        <p:spPr>
          <a:xfrm>
            <a:off x="5334000" y="1981200"/>
            <a:ext cx="3810000" cy="4114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200"/>
              <a:buFont typeface="Times New Roman"/>
              <a:buNone/>
            </a:pP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0"/>
          <p:cNvSpPr txBox="1">
            <a:spLocks noGrp="1"/>
          </p:cNvSpPr>
          <p:nvPr>
            <p:ph type="title"/>
          </p:nvPr>
        </p:nvSpPr>
        <p:spPr>
          <a:xfrm>
            <a:off x="381000" y="2969"/>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90"/>
              <a:t>Figure 1-9 Growth in PMP Certification, 1993-2014</a:t>
            </a:r>
            <a:endParaRPr sz="3690"/>
          </a:p>
        </p:txBody>
      </p:sp>
      <p:sp>
        <p:nvSpPr>
          <p:cNvPr id="571" name="Google Shape;571;p60"/>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572" name="Google Shape;572;p60"/>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45</a:t>
            </a:fld>
            <a:endParaRPr/>
          </a:p>
        </p:txBody>
      </p:sp>
      <p:pic>
        <p:nvPicPr>
          <p:cNvPr id="573" name="Google Shape;573;p60"/>
          <p:cNvPicPr preferRelativeResize="0"/>
          <p:nvPr/>
        </p:nvPicPr>
        <p:blipFill rotWithShape="1">
          <a:blip r:embed="rId3">
            <a:alphaModFix/>
          </a:blip>
          <a:srcRect b="4658"/>
          <a:stretch/>
        </p:blipFill>
        <p:spPr>
          <a:xfrm>
            <a:off x="838200" y="1145969"/>
            <a:ext cx="7086600" cy="524191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61"/>
          <p:cNvSpPr txBox="1">
            <a:spLocks noGrp="1"/>
          </p:cNvSpPr>
          <p:nvPr>
            <p:ph type="body" idx="1"/>
          </p:nvPr>
        </p:nvSpPr>
        <p:spPr>
          <a:xfrm>
            <a:off x="457200" y="1371600"/>
            <a:ext cx="8305800" cy="4572000"/>
          </a:xfrm>
          <a:prstGeom prst="rect">
            <a:avLst/>
          </a:prstGeom>
          <a:noFill/>
          <a:ln>
            <a:noFill/>
          </a:ln>
        </p:spPr>
        <p:txBody>
          <a:bodyPr spcFirstLastPara="1" wrap="square" lIns="91425" tIns="45700" rIns="91425" bIns="45700" anchor="t" anchorCtr="0">
            <a:noAutofit/>
          </a:bodyPr>
          <a:lstStyle/>
          <a:p>
            <a:pPr marL="274320" lvl="0" indent="-274320" algn="l" rtl="0">
              <a:spcBef>
                <a:spcPts val="0"/>
              </a:spcBef>
              <a:spcAft>
                <a:spcPts val="0"/>
              </a:spcAft>
              <a:buSzPts val="1836"/>
              <a:buChar char="🞂"/>
            </a:pPr>
            <a:r>
              <a:rPr lang="en-US" b="1"/>
              <a:t>Ethics</a:t>
            </a:r>
            <a:r>
              <a:rPr lang="en-US"/>
              <a:t>, loosely defined, is a set of principles that guide our decision making based on personal values of </a:t>
            </a:r>
            <a:r>
              <a:rPr lang="en-US" b="1"/>
              <a:t>what is “right” and “wrong”</a:t>
            </a:r>
            <a:endParaRPr/>
          </a:p>
          <a:p>
            <a:pPr marL="274320" lvl="0" indent="-274320" algn="l" rtl="0">
              <a:spcBef>
                <a:spcPts val="2700"/>
              </a:spcBef>
              <a:spcAft>
                <a:spcPts val="0"/>
              </a:spcAft>
              <a:buSzPts val="1836"/>
              <a:buChar char="🞂"/>
            </a:pPr>
            <a:r>
              <a:rPr lang="en-US"/>
              <a:t>Project managers often face </a:t>
            </a:r>
            <a:r>
              <a:rPr lang="en-US" b="1"/>
              <a:t>ethical dilemmas</a:t>
            </a:r>
            <a:endParaRPr/>
          </a:p>
          <a:p>
            <a:pPr marL="529908" lvl="1" indent="-274320" algn="l" rtl="0">
              <a:spcBef>
                <a:spcPts val="580"/>
              </a:spcBef>
              <a:spcAft>
                <a:spcPts val="0"/>
              </a:spcAft>
              <a:buSzPts val="2300"/>
              <a:buFont typeface="Noto Sans Symbols"/>
              <a:buChar char="⚫"/>
            </a:pPr>
            <a:r>
              <a:rPr lang="en-US"/>
              <a:t>Example?</a:t>
            </a:r>
            <a:endParaRPr/>
          </a:p>
          <a:p>
            <a:pPr marL="274320" lvl="0" indent="-170688" algn="l" rtl="0">
              <a:spcBef>
                <a:spcPts val="580"/>
              </a:spcBef>
              <a:spcAft>
                <a:spcPts val="0"/>
              </a:spcAft>
              <a:buSzPts val="1632"/>
              <a:buFont typeface="Noto Sans Symbols"/>
              <a:buNone/>
            </a:pPr>
            <a:endParaRPr sz="2400"/>
          </a:p>
        </p:txBody>
      </p:sp>
      <p:sp>
        <p:nvSpPr>
          <p:cNvPr id="579" name="Google Shape;579;p6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Ethics in Project Management</a:t>
            </a:r>
            <a:endParaRPr/>
          </a:p>
        </p:txBody>
      </p:sp>
      <p:sp>
        <p:nvSpPr>
          <p:cNvPr id="580" name="Google Shape;580;p61"/>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581" name="Google Shape;581;p61"/>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62"/>
          <p:cNvSpPr txBox="1">
            <a:spLocks noGrp="1"/>
          </p:cNvSpPr>
          <p:nvPr>
            <p:ph type="body" idx="1"/>
          </p:nvPr>
        </p:nvSpPr>
        <p:spPr>
          <a:xfrm>
            <a:off x="304800" y="1447800"/>
            <a:ext cx="8534400" cy="4876800"/>
          </a:xfrm>
          <a:prstGeom prst="rect">
            <a:avLst/>
          </a:prstGeom>
          <a:noFill/>
          <a:ln>
            <a:noFill/>
          </a:ln>
        </p:spPr>
        <p:txBody>
          <a:bodyPr spcFirstLastPara="1" wrap="square" lIns="91425" tIns="45700" rIns="91425" bIns="45700" anchor="t" anchorCtr="0">
            <a:noAutofit/>
          </a:bodyPr>
          <a:lstStyle/>
          <a:p>
            <a:pPr marL="274320" lvl="0" indent="-274320" algn="l" rtl="0">
              <a:lnSpc>
                <a:spcPct val="90000"/>
              </a:lnSpc>
              <a:spcBef>
                <a:spcPts val="0"/>
              </a:spcBef>
              <a:spcAft>
                <a:spcPts val="0"/>
              </a:spcAft>
              <a:buSzPts val="1836"/>
              <a:buChar char="🞂"/>
            </a:pPr>
            <a:r>
              <a:rPr lang="en-US"/>
              <a:t>Three main categories of tools:</a:t>
            </a:r>
            <a:endParaRPr/>
          </a:p>
          <a:p>
            <a:pPr marL="548640" lvl="1" indent="-228600" algn="l" rtl="0">
              <a:lnSpc>
                <a:spcPct val="90000"/>
              </a:lnSpc>
              <a:spcBef>
                <a:spcPts val="370"/>
              </a:spcBef>
              <a:spcAft>
                <a:spcPts val="0"/>
              </a:spcAft>
              <a:buSzPts val="2300"/>
              <a:buChar char="◦"/>
            </a:pPr>
            <a:r>
              <a:rPr lang="en-US" b="1"/>
              <a:t>Low-end tools</a:t>
            </a:r>
            <a:r>
              <a:rPr lang="en-US"/>
              <a:t>: Handle single or smaller projects well, cost under $200 per user</a:t>
            </a:r>
            <a:endParaRPr/>
          </a:p>
          <a:p>
            <a:pPr marL="548640" lvl="1" indent="-228600" algn="l" rtl="0">
              <a:lnSpc>
                <a:spcPct val="90000"/>
              </a:lnSpc>
              <a:spcBef>
                <a:spcPts val="370"/>
              </a:spcBef>
              <a:spcAft>
                <a:spcPts val="0"/>
              </a:spcAft>
              <a:buSzPts val="2300"/>
              <a:buChar char="◦"/>
            </a:pPr>
            <a:r>
              <a:rPr lang="en-US" b="1"/>
              <a:t>Midrange tools</a:t>
            </a:r>
            <a:r>
              <a:rPr lang="en-US"/>
              <a:t>:  Handle multiple projects and users, cost $200-$1,000 per user, Project 2013 most popular</a:t>
            </a:r>
            <a:endParaRPr/>
          </a:p>
          <a:p>
            <a:pPr marL="548640" lvl="1" indent="-228600" algn="l" rtl="0">
              <a:lnSpc>
                <a:spcPct val="90000"/>
              </a:lnSpc>
              <a:spcBef>
                <a:spcPts val="370"/>
              </a:spcBef>
              <a:spcAft>
                <a:spcPts val="0"/>
              </a:spcAft>
              <a:buSzPts val="2300"/>
              <a:buChar char="◦"/>
            </a:pPr>
            <a:r>
              <a:rPr lang="en-US" b="1"/>
              <a:t>High-end to</a:t>
            </a:r>
            <a:r>
              <a:rPr lang="en-US"/>
              <a:t>ols:  Also called enterprise project management software, often licensed on a per-user basis</a:t>
            </a:r>
            <a:endParaRPr/>
          </a:p>
          <a:p>
            <a:pPr marL="293052" lvl="0" indent="-139002" algn="l" rtl="0">
              <a:lnSpc>
                <a:spcPct val="90000"/>
              </a:lnSpc>
              <a:spcBef>
                <a:spcPts val="370"/>
              </a:spcBef>
              <a:spcAft>
                <a:spcPts val="0"/>
              </a:spcAft>
              <a:buSzPts val="1836"/>
              <a:buNone/>
            </a:pPr>
            <a:endParaRPr/>
          </a:p>
          <a:p>
            <a:pPr marL="293052" lvl="0" indent="-255587" algn="l" rtl="0">
              <a:lnSpc>
                <a:spcPct val="90000"/>
              </a:lnSpc>
              <a:spcBef>
                <a:spcPts val="370"/>
              </a:spcBef>
              <a:spcAft>
                <a:spcPts val="0"/>
              </a:spcAft>
              <a:buSzPts val="1836"/>
              <a:buChar char="🞂"/>
            </a:pPr>
            <a:r>
              <a:rPr lang="en-US"/>
              <a:t>Several </a:t>
            </a:r>
            <a:r>
              <a:rPr lang="en-US" i="1"/>
              <a:t>free or open-source tools </a:t>
            </a:r>
            <a:r>
              <a:rPr lang="en-US"/>
              <a:t>are also available</a:t>
            </a:r>
            <a:endParaRPr/>
          </a:p>
          <a:p>
            <a:pPr marL="293052" lvl="0" indent="-139002" algn="l" rtl="0">
              <a:lnSpc>
                <a:spcPct val="90000"/>
              </a:lnSpc>
              <a:spcBef>
                <a:spcPts val="370"/>
              </a:spcBef>
              <a:spcAft>
                <a:spcPts val="0"/>
              </a:spcAft>
              <a:buSzPts val="1836"/>
              <a:buNone/>
            </a:pPr>
            <a:endParaRPr/>
          </a:p>
        </p:txBody>
      </p:sp>
      <p:sp>
        <p:nvSpPr>
          <p:cNvPr id="587" name="Google Shape;587;p6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90"/>
              <a:t>Project Management Software (PMS)</a:t>
            </a:r>
            <a:endParaRPr/>
          </a:p>
        </p:txBody>
      </p:sp>
      <p:sp>
        <p:nvSpPr>
          <p:cNvPr id="588" name="Google Shape;588;p62"/>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589" name="Google Shape;589;p62"/>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63" descr="Recorte de pantalla"/>
          <p:cNvPicPr preferRelativeResize="0">
            <a:picLocks noGrp="1"/>
          </p:cNvPicPr>
          <p:nvPr>
            <p:ph type="body" idx="1"/>
          </p:nvPr>
        </p:nvPicPr>
        <p:blipFill rotWithShape="1">
          <a:blip r:embed="rId3">
            <a:alphaModFix/>
          </a:blip>
          <a:srcRect/>
          <a:stretch/>
        </p:blipFill>
        <p:spPr>
          <a:xfrm>
            <a:off x="394870" y="165451"/>
            <a:ext cx="8229600" cy="1220103"/>
          </a:xfrm>
          <a:prstGeom prst="rect">
            <a:avLst/>
          </a:prstGeom>
          <a:noFill/>
          <a:ln>
            <a:noFill/>
          </a:ln>
        </p:spPr>
      </p:pic>
      <p:sp>
        <p:nvSpPr>
          <p:cNvPr id="595" name="Google Shape;595;p63"/>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Seventh Edition</a:t>
            </a:r>
            <a:endParaRPr/>
          </a:p>
        </p:txBody>
      </p:sp>
      <p:sp>
        <p:nvSpPr>
          <p:cNvPr id="596" name="Google Shape;596;p63"/>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48</a:t>
            </a:fld>
            <a:endParaRPr/>
          </a:p>
        </p:txBody>
      </p:sp>
      <p:pic>
        <p:nvPicPr>
          <p:cNvPr id="597" name="Google Shape;597;p63" descr="Recorte de pantalla"/>
          <p:cNvPicPr preferRelativeResize="0"/>
          <p:nvPr/>
        </p:nvPicPr>
        <p:blipFill rotWithShape="1">
          <a:blip r:embed="rId4">
            <a:alphaModFix/>
          </a:blip>
          <a:srcRect/>
          <a:stretch/>
        </p:blipFill>
        <p:spPr>
          <a:xfrm>
            <a:off x="-62330" y="1417638"/>
            <a:ext cx="9144000" cy="4399862"/>
          </a:xfrm>
          <a:prstGeom prst="rect">
            <a:avLst/>
          </a:prstGeom>
          <a:noFill/>
          <a:ln>
            <a:noFill/>
          </a:ln>
        </p:spPr>
      </p:pic>
      <p:pic>
        <p:nvPicPr>
          <p:cNvPr id="598" name="Google Shape;598;p63" descr="Recorte de pantalla"/>
          <p:cNvPicPr preferRelativeResize="0"/>
          <p:nvPr/>
        </p:nvPicPr>
        <p:blipFill rotWithShape="1">
          <a:blip r:embed="rId5">
            <a:alphaModFix/>
          </a:blip>
          <a:srcRect/>
          <a:stretch/>
        </p:blipFill>
        <p:spPr>
          <a:xfrm>
            <a:off x="509170" y="1876690"/>
            <a:ext cx="8001000" cy="394069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8"/>
                                        </p:tgtEl>
                                        <p:attrNameLst>
                                          <p:attrName>style.visibility</p:attrName>
                                        </p:attrNameLst>
                                      </p:cBhvr>
                                      <p:to>
                                        <p:strVal val="visible"/>
                                      </p:to>
                                    </p:set>
                                    <p:animEffect transition="in" filter="fade">
                                      <p:cBhvr>
                                        <p:cTn id="7" dur="2000"/>
                                        <p:tgtEl>
                                          <p:spTgt spid="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4"/>
          <p:cNvSpPr txBox="1">
            <a:spLocks noGrp="1"/>
          </p:cNvSpPr>
          <p:nvPr>
            <p:ph type="body" idx="1"/>
          </p:nvPr>
        </p:nvSpPr>
        <p:spPr>
          <a:xfrm>
            <a:off x="457200" y="1481138"/>
            <a:ext cx="8229600" cy="4525962"/>
          </a:xfrm>
          <a:prstGeom prst="rect">
            <a:avLst/>
          </a:prstGeom>
          <a:noFill/>
          <a:ln>
            <a:noFill/>
          </a:ln>
        </p:spPr>
        <p:txBody>
          <a:bodyPr spcFirstLastPara="1" wrap="square" lIns="91425" tIns="45700" rIns="91425" bIns="45700" anchor="t" anchorCtr="0">
            <a:noAutofit/>
          </a:bodyPr>
          <a:lstStyle/>
          <a:p>
            <a:pPr marL="365125" lvl="0" indent="-255587" algn="l" rtl="0">
              <a:spcBef>
                <a:spcPts val="0"/>
              </a:spcBef>
              <a:spcAft>
                <a:spcPts val="0"/>
              </a:spcAft>
              <a:buSzPts val="1836"/>
              <a:buChar char="🞂"/>
            </a:pPr>
            <a:r>
              <a:rPr lang="en-US"/>
              <a:t>IT projects can be </a:t>
            </a:r>
            <a:r>
              <a:rPr lang="en-US" b="1"/>
              <a:t>very diverse </a:t>
            </a:r>
            <a:r>
              <a:rPr lang="en-US"/>
              <a:t>in terms of size,  complexity, products produced, application area, and resource requirements</a:t>
            </a:r>
            <a:endParaRPr/>
          </a:p>
          <a:p>
            <a:pPr marL="365125" lvl="0" indent="-139001" algn="l" rtl="0">
              <a:spcBef>
                <a:spcPts val="400"/>
              </a:spcBef>
              <a:spcAft>
                <a:spcPts val="0"/>
              </a:spcAft>
              <a:buSzPts val="1836"/>
              <a:buNone/>
            </a:pPr>
            <a:endParaRPr/>
          </a:p>
          <a:p>
            <a:pPr marL="365125" lvl="0" indent="-255587" algn="l" rtl="0">
              <a:spcBef>
                <a:spcPts val="400"/>
              </a:spcBef>
              <a:spcAft>
                <a:spcPts val="0"/>
              </a:spcAft>
              <a:buSzPts val="1836"/>
              <a:buChar char="🞂"/>
            </a:pPr>
            <a:r>
              <a:rPr lang="en-US"/>
              <a:t>IT projects use </a:t>
            </a:r>
            <a:r>
              <a:rPr lang="en-US" b="1"/>
              <a:t>diverse technologies </a:t>
            </a:r>
            <a:r>
              <a:rPr lang="en-US"/>
              <a:t>that change rapidly.  Even within one technology area, people must be highly specialized</a:t>
            </a:r>
            <a:endParaRPr/>
          </a:p>
          <a:p>
            <a:pPr marL="365125" lvl="0" indent="-139001" algn="l" rtl="0">
              <a:spcBef>
                <a:spcPts val="400"/>
              </a:spcBef>
              <a:spcAft>
                <a:spcPts val="0"/>
              </a:spcAft>
              <a:buSzPts val="1836"/>
              <a:buNone/>
            </a:pPr>
            <a:endParaRPr/>
          </a:p>
          <a:p>
            <a:pPr marL="365125" lvl="0" indent="-255587" algn="l" rtl="0">
              <a:spcBef>
                <a:spcPts val="400"/>
              </a:spcBef>
              <a:spcAft>
                <a:spcPts val="0"/>
              </a:spcAft>
              <a:buSzPts val="1836"/>
              <a:buChar char="🞂"/>
            </a:pPr>
            <a:r>
              <a:rPr lang="en-US"/>
              <a:t>IT project team members often have </a:t>
            </a:r>
            <a:r>
              <a:rPr lang="en-US" b="1"/>
              <a:t>diverse backgrounds</a:t>
            </a:r>
            <a:r>
              <a:rPr lang="en-US"/>
              <a:t> and skill sets</a:t>
            </a:r>
            <a:endParaRPr/>
          </a:p>
          <a:p>
            <a:pPr marL="365125" lvl="0" indent="-139001" algn="l" rtl="0">
              <a:spcBef>
                <a:spcPts val="400"/>
              </a:spcBef>
              <a:spcAft>
                <a:spcPts val="0"/>
              </a:spcAft>
              <a:buSzPts val="1836"/>
              <a:buNone/>
            </a:pPr>
            <a:endParaRPr/>
          </a:p>
        </p:txBody>
      </p:sp>
      <p:sp>
        <p:nvSpPr>
          <p:cNvPr id="604" name="Google Shape;604;p6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The Context of IT Projects</a:t>
            </a:r>
            <a:endParaRPr/>
          </a:p>
        </p:txBody>
      </p:sp>
      <p:sp>
        <p:nvSpPr>
          <p:cNvPr id="605" name="Google Shape;605;p64"/>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606" name="Google Shape;606;p64"/>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body" idx="1"/>
          </p:nvPr>
        </p:nvSpPr>
        <p:spPr>
          <a:xfrm>
            <a:off x="304800" y="1524000"/>
            <a:ext cx="8534400" cy="4257675"/>
          </a:xfrm>
          <a:prstGeom prst="rect">
            <a:avLst/>
          </a:prstGeom>
          <a:noFill/>
          <a:ln>
            <a:noFill/>
          </a:ln>
        </p:spPr>
        <p:txBody>
          <a:bodyPr spcFirstLastPara="1" wrap="square" lIns="91425" tIns="45700" rIns="91425" bIns="45700" anchor="t" anchorCtr="0">
            <a:noAutofit/>
          </a:bodyPr>
          <a:lstStyle/>
          <a:p>
            <a:pPr marL="365125" lvl="0" indent="-255587" algn="l" rtl="0">
              <a:spcBef>
                <a:spcPts val="0"/>
              </a:spcBef>
              <a:spcAft>
                <a:spcPts val="0"/>
              </a:spcAft>
              <a:buSzPts val="1632"/>
              <a:buChar char="🞂"/>
            </a:pPr>
            <a:r>
              <a:rPr lang="en-US" sz="2400"/>
              <a:t>IT Projects have a </a:t>
            </a:r>
            <a:r>
              <a:rPr lang="en-US" sz="2400" b="1">
                <a:solidFill>
                  <a:srgbClr val="FF0000"/>
                </a:solidFill>
              </a:rPr>
              <a:t>terrible track record ☹</a:t>
            </a:r>
            <a:endParaRPr sz="2400"/>
          </a:p>
          <a:p>
            <a:pPr marL="620713" lvl="1" indent="-228600" algn="l" rtl="0">
              <a:spcBef>
                <a:spcPts val="2000"/>
              </a:spcBef>
              <a:spcAft>
                <a:spcPts val="0"/>
              </a:spcAft>
              <a:buSzPts val="2000"/>
              <a:buChar char="◦"/>
            </a:pPr>
            <a:r>
              <a:rPr lang="en-US" sz="2000" b="1"/>
              <a:t>Only 16.2% </a:t>
            </a:r>
            <a:r>
              <a:rPr lang="en-US" sz="2000"/>
              <a:t>of IT projects were successful in meeting scope, time, and cost goals</a:t>
            </a:r>
            <a:endParaRPr/>
          </a:p>
          <a:p>
            <a:pPr marL="620713" lvl="1" indent="-228600" algn="l" rtl="0">
              <a:spcBef>
                <a:spcPts val="2000"/>
              </a:spcBef>
              <a:spcAft>
                <a:spcPts val="0"/>
              </a:spcAft>
              <a:buSzPts val="2000"/>
              <a:buChar char="◦"/>
            </a:pPr>
            <a:r>
              <a:rPr lang="en-US" sz="2000" b="1"/>
              <a:t>Over 31% </a:t>
            </a:r>
            <a:r>
              <a:rPr lang="en-US" sz="2000"/>
              <a:t>of IT projects were canceled before completion</a:t>
            </a:r>
            <a:endParaRPr/>
          </a:p>
          <a:p>
            <a:pPr marL="365125" lvl="0" indent="-151955" algn="l" rtl="0">
              <a:spcBef>
                <a:spcPts val="400"/>
              </a:spcBef>
              <a:spcAft>
                <a:spcPts val="0"/>
              </a:spcAft>
              <a:buSzPts val="1632"/>
              <a:buNone/>
            </a:pPr>
            <a:endParaRPr sz="2400"/>
          </a:p>
          <a:p>
            <a:pPr marL="620713" lvl="1" indent="-228600" algn="l" rtl="0">
              <a:spcBef>
                <a:spcPts val="325"/>
              </a:spcBef>
              <a:spcAft>
                <a:spcPts val="0"/>
              </a:spcAft>
              <a:buSzPts val="2000"/>
              <a:buChar char="◦"/>
            </a:pPr>
            <a:r>
              <a:rPr lang="en-US" sz="2000" b="1"/>
              <a:t>Only 2.5% </a:t>
            </a:r>
            <a:r>
              <a:rPr lang="en-US" sz="2000"/>
              <a:t>of corporations consistently meet their targets for scope, time, and cost goals for all types of project.</a:t>
            </a:r>
            <a:endParaRPr/>
          </a:p>
          <a:p>
            <a:pPr marL="365125" lvl="0" indent="-139001" algn="l" rtl="0">
              <a:spcBef>
                <a:spcPts val="2700"/>
              </a:spcBef>
              <a:spcAft>
                <a:spcPts val="0"/>
              </a:spcAft>
              <a:buSzPts val="1836"/>
              <a:buNone/>
            </a:pPr>
            <a:endParaRPr/>
          </a:p>
          <a:p>
            <a:pPr marL="365125" lvl="0" indent="-139001" algn="l" rtl="0">
              <a:spcBef>
                <a:spcPts val="2700"/>
              </a:spcBef>
              <a:spcAft>
                <a:spcPts val="0"/>
              </a:spcAft>
              <a:buSzPts val="1836"/>
              <a:buNone/>
            </a:pPr>
            <a:endParaRPr/>
          </a:p>
          <a:p>
            <a:pPr marL="365125" lvl="0" indent="-139001" algn="l" rtl="0">
              <a:spcBef>
                <a:spcPts val="2700"/>
              </a:spcBef>
              <a:spcAft>
                <a:spcPts val="0"/>
              </a:spcAft>
              <a:buSzPts val="1836"/>
              <a:buNone/>
            </a:pPr>
            <a:endParaRPr/>
          </a:p>
        </p:txBody>
      </p:sp>
      <p:sp>
        <p:nvSpPr>
          <p:cNvPr id="162" name="Google Shape;162;p20"/>
          <p:cNvSpPr txBox="1">
            <a:spLocks noGrp="1"/>
          </p:cNvSpPr>
          <p:nvPr>
            <p:ph type="title"/>
          </p:nvPr>
        </p:nvSpPr>
        <p:spPr>
          <a:xfrm>
            <a:off x="457200" y="274638"/>
            <a:ext cx="8534400" cy="1143000"/>
          </a:xfrm>
          <a:prstGeom prst="rect">
            <a:avLst/>
          </a:prstGeom>
          <a:noFill/>
          <a:ln>
            <a:noFill/>
          </a:ln>
        </p:spPr>
        <p:txBody>
          <a:bodyPr spcFirstLastPara="1" wrap="square" lIns="92075" tIns="46025" rIns="92075" bIns="46025" anchor="ctr" anchorCtr="0">
            <a:noAutofit/>
          </a:bodyPr>
          <a:lstStyle/>
          <a:p>
            <a:pPr marL="0" lvl="0" indent="0" algn="l" rtl="0">
              <a:spcBef>
                <a:spcPts val="0"/>
              </a:spcBef>
              <a:spcAft>
                <a:spcPts val="0"/>
              </a:spcAft>
              <a:buNone/>
            </a:pPr>
            <a:r>
              <a:rPr lang="en-US" sz="3690"/>
              <a:t>Motivation for Studying Information Technology (IT) Project Management</a:t>
            </a:r>
            <a:endParaRPr/>
          </a:p>
        </p:txBody>
      </p:sp>
      <p:sp>
        <p:nvSpPr>
          <p:cNvPr id="163" name="Google Shape;163;p20"/>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164" name="Google Shape;164;p20"/>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5"/>
          <p:cNvSpPr txBox="1">
            <a:spLocks noGrp="1"/>
          </p:cNvSpPr>
          <p:nvPr>
            <p:ph type="body" idx="1"/>
          </p:nvPr>
        </p:nvSpPr>
        <p:spPr>
          <a:xfrm>
            <a:off x="457200" y="1481138"/>
            <a:ext cx="8229600" cy="4525962"/>
          </a:xfrm>
          <a:prstGeom prst="rect">
            <a:avLst/>
          </a:prstGeom>
          <a:noFill/>
          <a:ln>
            <a:noFill/>
          </a:ln>
        </p:spPr>
        <p:txBody>
          <a:bodyPr spcFirstLastPara="1" wrap="square" lIns="91425" tIns="45700" rIns="91425" bIns="45700" anchor="t" anchorCtr="0">
            <a:noAutofit/>
          </a:bodyPr>
          <a:lstStyle/>
          <a:p>
            <a:pPr marL="365125" lvl="0" indent="-255587" algn="l" rtl="0">
              <a:lnSpc>
                <a:spcPct val="90000"/>
              </a:lnSpc>
              <a:spcBef>
                <a:spcPts val="0"/>
              </a:spcBef>
              <a:spcAft>
                <a:spcPts val="0"/>
              </a:spcAft>
              <a:buSzPts val="1836"/>
              <a:buChar char="🞂"/>
            </a:pPr>
            <a:r>
              <a:rPr lang="en-US"/>
              <a:t>A </a:t>
            </a:r>
            <a:r>
              <a:rPr lang="en-US" b="1"/>
              <a:t>project life cycle</a:t>
            </a:r>
            <a:r>
              <a:rPr lang="en-US"/>
              <a:t> is a collection of project phases that defines</a:t>
            </a:r>
            <a:endParaRPr/>
          </a:p>
          <a:p>
            <a:pPr marL="620713" lvl="1" indent="-228600" algn="l" rtl="0">
              <a:lnSpc>
                <a:spcPct val="90000"/>
              </a:lnSpc>
              <a:spcBef>
                <a:spcPts val="325"/>
              </a:spcBef>
              <a:spcAft>
                <a:spcPts val="0"/>
              </a:spcAft>
              <a:buSzPts val="2300"/>
              <a:buChar char="◦"/>
            </a:pPr>
            <a:r>
              <a:rPr lang="en-US"/>
              <a:t>what work will be performed in each phase</a:t>
            </a:r>
            <a:endParaRPr/>
          </a:p>
          <a:p>
            <a:pPr marL="620713" lvl="1" indent="-228600" algn="l" rtl="0">
              <a:lnSpc>
                <a:spcPct val="90000"/>
              </a:lnSpc>
              <a:spcBef>
                <a:spcPts val="325"/>
              </a:spcBef>
              <a:spcAft>
                <a:spcPts val="0"/>
              </a:spcAft>
              <a:buSzPts val="2300"/>
              <a:buChar char="◦"/>
            </a:pPr>
            <a:r>
              <a:rPr lang="en-US"/>
              <a:t>what deliverables will be produced and when</a:t>
            </a:r>
            <a:endParaRPr/>
          </a:p>
          <a:p>
            <a:pPr marL="620713" lvl="1" indent="-228600" algn="l" rtl="0">
              <a:lnSpc>
                <a:spcPct val="90000"/>
              </a:lnSpc>
              <a:spcBef>
                <a:spcPts val="325"/>
              </a:spcBef>
              <a:spcAft>
                <a:spcPts val="0"/>
              </a:spcAft>
              <a:buSzPts val="2300"/>
              <a:buChar char="◦"/>
            </a:pPr>
            <a:r>
              <a:rPr lang="en-US"/>
              <a:t>who is involved in each phase, and </a:t>
            </a:r>
            <a:endParaRPr/>
          </a:p>
          <a:p>
            <a:pPr marL="620713" lvl="1" indent="-228600" algn="l" rtl="0">
              <a:lnSpc>
                <a:spcPct val="90000"/>
              </a:lnSpc>
              <a:spcBef>
                <a:spcPts val="325"/>
              </a:spcBef>
              <a:spcAft>
                <a:spcPts val="0"/>
              </a:spcAft>
              <a:buSzPts val="2300"/>
              <a:buChar char="◦"/>
            </a:pPr>
            <a:r>
              <a:rPr lang="en-US"/>
              <a:t>how management will control and approve work produced in each phase</a:t>
            </a:r>
            <a:endParaRPr/>
          </a:p>
          <a:p>
            <a:pPr marL="365125" lvl="0" indent="-139001" algn="l" rtl="0">
              <a:lnSpc>
                <a:spcPct val="90000"/>
              </a:lnSpc>
              <a:spcBef>
                <a:spcPts val="400"/>
              </a:spcBef>
              <a:spcAft>
                <a:spcPts val="0"/>
              </a:spcAft>
              <a:buSzPts val="1836"/>
              <a:buNone/>
            </a:pPr>
            <a:endParaRPr/>
          </a:p>
          <a:p>
            <a:pPr marL="365125" lvl="0" indent="-255587" algn="l" rtl="0">
              <a:lnSpc>
                <a:spcPct val="90000"/>
              </a:lnSpc>
              <a:spcBef>
                <a:spcPts val="400"/>
              </a:spcBef>
              <a:spcAft>
                <a:spcPts val="0"/>
              </a:spcAft>
              <a:buSzPts val="1836"/>
              <a:buChar char="🞂"/>
            </a:pPr>
            <a:r>
              <a:rPr lang="en-US"/>
              <a:t>A </a:t>
            </a:r>
            <a:r>
              <a:rPr lang="en-US" b="1"/>
              <a:t>deliverable</a:t>
            </a:r>
            <a:r>
              <a:rPr lang="en-US"/>
              <a:t> is a </a:t>
            </a:r>
            <a:r>
              <a:rPr lang="en-US" u="sng"/>
              <a:t>product or service </a:t>
            </a:r>
            <a:r>
              <a:rPr lang="en-US"/>
              <a:t>produced or provided as part of a project</a:t>
            </a:r>
            <a:endParaRPr/>
          </a:p>
          <a:p>
            <a:pPr marL="365125" lvl="0" indent="-139001" algn="l" rtl="0">
              <a:lnSpc>
                <a:spcPct val="90000"/>
              </a:lnSpc>
              <a:spcBef>
                <a:spcPts val="400"/>
              </a:spcBef>
              <a:spcAft>
                <a:spcPts val="0"/>
              </a:spcAft>
              <a:buSzPts val="1836"/>
              <a:buNone/>
            </a:pPr>
            <a:endParaRPr/>
          </a:p>
        </p:txBody>
      </p:sp>
      <p:sp>
        <p:nvSpPr>
          <p:cNvPr id="612" name="Google Shape;612;p6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90"/>
              <a:t>Project Phases and the Project Life Cycle</a:t>
            </a:r>
            <a:endParaRPr/>
          </a:p>
        </p:txBody>
      </p:sp>
      <p:sp>
        <p:nvSpPr>
          <p:cNvPr id="613" name="Google Shape;613;p65"/>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614" name="Google Shape;614;p65"/>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6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90"/>
              <a:t>Figure 2-4. Phases of the Traditional Project Life Cycle</a:t>
            </a:r>
            <a:endParaRPr/>
          </a:p>
        </p:txBody>
      </p:sp>
      <p:sp>
        <p:nvSpPr>
          <p:cNvPr id="620" name="Google Shape;620;p66"/>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621" name="Google Shape;621;p66"/>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51</a:t>
            </a:fld>
            <a:endParaRPr/>
          </a:p>
        </p:txBody>
      </p:sp>
      <p:pic>
        <p:nvPicPr>
          <p:cNvPr id="622" name="Google Shape;622;p66"/>
          <p:cNvPicPr preferRelativeResize="0"/>
          <p:nvPr/>
        </p:nvPicPr>
        <p:blipFill rotWithShape="1">
          <a:blip r:embed="rId3">
            <a:alphaModFix/>
          </a:blip>
          <a:srcRect/>
          <a:stretch/>
        </p:blipFill>
        <p:spPr>
          <a:xfrm>
            <a:off x="304799" y="1600200"/>
            <a:ext cx="8719843" cy="474309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67"/>
          <p:cNvSpPr txBox="1">
            <a:spLocks noGrp="1"/>
          </p:cNvSpPr>
          <p:nvPr>
            <p:ph type="body" idx="1"/>
          </p:nvPr>
        </p:nvSpPr>
        <p:spPr>
          <a:xfrm>
            <a:off x="304800" y="762000"/>
            <a:ext cx="8305800" cy="4572000"/>
          </a:xfrm>
          <a:prstGeom prst="rect">
            <a:avLst/>
          </a:prstGeom>
          <a:noFill/>
          <a:ln>
            <a:noFill/>
          </a:ln>
        </p:spPr>
        <p:txBody>
          <a:bodyPr spcFirstLastPara="1" wrap="square" lIns="91425" tIns="45700" rIns="91425" bIns="45700" anchor="t" anchorCtr="0">
            <a:noAutofit/>
          </a:bodyPr>
          <a:lstStyle/>
          <a:p>
            <a:pPr marL="365125" lvl="0" indent="-139001" algn="l" rtl="0">
              <a:spcBef>
                <a:spcPts val="0"/>
              </a:spcBef>
              <a:spcAft>
                <a:spcPts val="0"/>
              </a:spcAft>
              <a:buSzPts val="1836"/>
              <a:buNone/>
            </a:pPr>
            <a:endParaRPr/>
          </a:p>
          <a:p>
            <a:pPr marL="365125" lvl="0" indent="-255587" algn="l" rtl="0">
              <a:spcBef>
                <a:spcPts val="400"/>
              </a:spcBef>
              <a:spcAft>
                <a:spcPts val="0"/>
              </a:spcAft>
              <a:buSzPts val="1836"/>
              <a:buChar char="🞂"/>
            </a:pPr>
            <a:r>
              <a:rPr lang="en-US"/>
              <a:t>The </a:t>
            </a:r>
            <a:r>
              <a:rPr lang="en-US" b="1"/>
              <a:t>Systems Development Life Cycle (SDLC)</a:t>
            </a:r>
            <a:r>
              <a:rPr lang="en-US"/>
              <a:t> is a framework for describing the phases involved in </a:t>
            </a:r>
            <a:r>
              <a:rPr lang="en-US" u="sng"/>
              <a:t>developing and maintaining information systems</a:t>
            </a:r>
            <a:endParaRPr/>
          </a:p>
          <a:p>
            <a:pPr marL="365125" lvl="0" indent="-139001" algn="l" rtl="0">
              <a:spcBef>
                <a:spcPts val="400"/>
              </a:spcBef>
              <a:spcAft>
                <a:spcPts val="0"/>
              </a:spcAft>
              <a:buSzPts val="1836"/>
              <a:buNone/>
            </a:pPr>
            <a:endParaRPr/>
          </a:p>
          <a:p>
            <a:pPr marL="365125" lvl="0" indent="-255587" algn="l" rtl="0">
              <a:spcBef>
                <a:spcPts val="400"/>
              </a:spcBef>
              <a:spcAft>
                <a:spcPts val="0"/>
              </a:spcAft>
              <a:buSzPts val="1836"/>
              <a:buChar char="🞂"/>
            </a:pPr>
            <a:r>
              <a:rPr lang="en-US"/>
              <a:t>Systems development projects can follow </a:t>
            </a:r>
            <a:endParaRPr/>
          </a:p>
          <a:p>
            <a:pPr marL="620713" lvl="1" indent="-228600" algn="l" rtl="0">
              <a:spcBef>
                <a:spcPts val="325"/>
              </a:spcBef>
              <a:spcAft>
                <a:spcPts val="0"/>
              </a:spcAft>
              <a:buSzPts val="2300"/>
              <a:buChar char="◦"/>
            </a:pPr>
            <a:r>
              <a:rPr lang="en-US" b="1"/>
              <a:t>Predictive life cycle</a:t>
            </a:r>
            <a:r>
              <a:rPr lang="en-US"/>
              <a:t>: the scope of the project can be </a:t>
            </a:r>
            <a:r>
              <a:rPr lang="en-US" u="sng"/>
              <a:t>clearly articulated </a:t>
            </a:r>
            <a:r>
              <a:rPr lang="en-US"/>
              <a:t>and the schedule and cost can be predicted</a:t>
            </a:r>
            <a:endParaRPr/>
          </a:p>
          <a:p>
            <a:pPr marL="620713" lvl="1" indent="-228600" algn="l" rtl="0">
              <a:spcBef>
                <a:spcPts val="325"/>
              </a:spcBef>
              <a:spcAft>
                <a:spcPts val="0"/>
              </a:spcAft>
              <a:buSzPts val="2300"/>
              <a:buChar char="◦"/>
            </a:pPr>
            <a:r>
              <a:rPr lang="en-US" b="1"/>
              <a:t>Adaptive Software Development (ASD)</a:t>
            </a:r>
            <a:r>
              <a:rPr lang="en-US"/>
              <a:t> </a:t>
            </a:r>
            <a:r>
              <a:rPr lang="en-US" b="1"/>
              <a:t>life cycle</a:t>
            </a:r>
            <a:r>
              <a:rPr lang="en-US"/>
              <a:t>: requirements </a:t>
            </a:r>
            <a:r>
              <a:rPr lang="en-US" u="sng"/>
              <a:t>cannot be clearly expressed</a:t>
            </a:r>
            <a:r>
              <a:rPr lang="en-US"/>
              <a:t>, projects are mission driven using time-based cycles to meet target dates</a:t>
            </a:r>
            <a:endParaRPr/>
          </a:p>
          <a:p>
            <a:pPr marL="620713" lvl="1" indent="-228599" algn="l" rtl="0">
              <a:spcBef>
                <a:spcPts val="325"/>
              </a:spcBef>
              <a:spcAft>
                <a:spcPts val="0"/>
              </a:spcAft>
              <a:buSzPts val="2300"/>
              <a:buFont typeface="Arial"/>
              <a:buNone/>
            </a:pPr>
            <a:endParaRPr/>
          </a:p>
        </p:txBody>
      </p:sp>
      <p:sp>
        <p:nvSpPr>
          <p:cNvPr id="628" name="Google Shape;628;p67"/>
          <p:cNvSpPr txBox="1">
            <a:spLocks noGrp="1"/>
          </p:cNvSpPr>
          <p:nvPr>
            <p:ph type="title"/>
          </p:nvPr>
        </p:nvSpPr>
        <p:spPr>
          <a:xfrm>
            <a:off x="381000" y="274638"/>
            <a:ext cx="8305800" cy="48736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90"/>
              <a:t>Systems Development Life Cycles</a:t>
            </a:r>
            <a:endParaRPr/>
          </a:p>
        </p:txBody>
      </p:sp>
      <p:sp>
        <p:nvSpPr>
          <p:cNvPr id="629" name="Google Shape;629;p67"/>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630" name="Google Shape;630;p67"/>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8"/>
          <p:cNvSpPr txBox="1">
            <a:spLocks noGrp="1"/>
          </p:cNvSpPr>
          <p:nvPr>
            <p:ph type="title"/>
          </p:nvPr>
        </p:nvSpPr>
        <p:spPr>
          <a:xfrm>
            <a:off x="457200" y="37514"/>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90"/>
              <a:t>Figure 2-5. Waterfall and Spiral Life Cycle Models</a:t>
            </a:r>
            <a:endParaRPr sz="3690"/>
          </a:p>
        </p:txBody>
      </p:sp>
      <p:sp>
        <p:nvSpPr>
          <p:cNvPr id="636" name="Google Shape;636;p68"/>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637" name="Google Shape;637;p68"/>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53</a:t>
            </a:fld>
            <a:endParaRPr/>
          </a:p>
        </p:txBody>
      </p:sp>
      <p:pic>
        <p:nvPicPr>
          <p:cNvPr id="638" name="Google Shape;638;p68"/>
          <p:cNvPicPr preferRelativeResize="0"/>
          <p:nvPr/>
        </p:nvPicPr>
        <p:blipFill rotWithShape="1">
          <a:blip r:embed="rId3">
            <a:alphaModFix/>
          </a:blip>
          <a:srcRect/>
          <a:stretch/>
        </p:blipFill>
        <p:spPr>
          <a:xfrm>
            <a:off x="304800" y="1371600"/>
            <a:ext cx="7924799" cy="499093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9"/>
          <p:cNvSpPr txBox="1">
            <a:spLocks noGrp="1"/>
          </p:cNvSpPr>
          <p:nvPr>
            <p:ph type="body" idx="1"/>
          </p:nvPr>
        </p:nvSpPr>
        <p:spPr>
          <a:xfrm>
            <a:off x="457200" y="1481138"/>
            <a:ext cx="8229600" cy="4525962"/>
          </a:xfrm>
          <a:prstGeom prst="rect">
            <a:avLst/>
          </a:prstGeom>
          <a:noFill/>
          <a:ln>
            <a:noFill/>
          </a:ln>
        </p:spPr>
        <p:txBody>
          <a:bodyPr spcFirstLastPara="1" wrap="square" lIns="91425" tIns="45700" rIns="91425" bIns="45700" anchor="t" anchorCtr="0">
            <a:noAutofit/>
          </a:bodyPr>
          <a:lstStyle/>
          <a:p>
            <a:pPr marL="365125" lvl="0" indent="-255587" algn="l" rtl="0">
              <a:spcBef>
                <a:spcPts val="0"/>
              </a:spcBef>
              <a:spcAft>
                <a:spcPts val="0"/>
              </a:spcAft>
              <a:buSzPts val="1836"/>
              <a:buChar char="🞂"/>
            </a:pPr>
            <a:r>
              <a:rPr lang="en-US"/>
              <a:t>Agile software development has become popular to describe new approaches that focus on close </a:t>
            </a:r>
            <a:r>
              <a:rPr lang="en-US" u="sng"/>
              <a:t>collaboration between programming teams and business experts</a:t>
            </a:r>
            <a:endParaRPr/>
          </a:p>
          <a:p>
            <a:pPr marL="365125" lvl="0" indent="-139001" algn="l" rtl="0">
              <a:spcBef>
                <a:spcPts val="400"/>
              </a:spcBef>
              <a:spcAft>
                <a:spcPts val="0"/>
              </a:spcAft>
              <a:buSzPts val="1836"/>
              <a:buNone/>
            </a:pPr>
            <a:endParaRPr/>
          </a:p>
          <a:p>
            <a:pPr marL="365125" lvl="0" indent="-255587" algn="l" rtl="0">
              <a:spcBef>
                <a:spcPts val="400"/>
              </a:spcBef>
              <a:spcAft>
                <a:spcPts val="0"/>
              </a:spcAft>
              <a:buSzPts val="1904"/>
              <a:buChar char="🞂"/>
            </a:pPr>
            <a:r>
              <a:rPr lang="en-US" sz="2800"/>
              <a:t>As technology and businesses became more complex, the approach was often difficult to use because </a:t>
            </a:r>
            <a:r>
              <a:rPr lang="en-US" sz="2800" b="1"/>
              <a:t>requirements were unknown or continuously changing</a:t>
            </a:r>
            <a:r>
              <a:rPr lang="en-US" sz="2800"/>
              <a:t>. </a:t>
            </a:r>
            <a:endParaRPr/>
          </a:p>
          <a:p>
            <a:pPr marL="365125" lvl="0" indent="-139001" algn="l" rtl="0">
              <a:spcBef>
                <a:spcPts val="400"/>
              </a:spcBef>
              <a:spcAft>
                <a:spcPts val="0"/>
              </a:spcAft>
              <a:buSzPts val="1836"/>
              <a:buNone/>
            </a:pPr>
            <a:endParaRPr/>
          </a:p>
          <a:p>
            <a:pPr marL="365125" lvl="0" indent="-139001" algn="l" rtl="0">
              <a:spcBef>
                <a:spcPts val="400"/>
              </a:spcBef>
              <a:spcAft>
                <a:spcPts val="0"/>
              </a:spcAft>
              <a:buSzPts val="1836"/>
              <a:buNone/>
            </a:pPr>
            <a:endParaRPr/>
          </a:p>
        </p:txBody>
      </p:sp>
      <p:sp>
        <p:nvSpPr>
          <p:cNvPr id="644" name="Google Shape;644;p6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Agile Software Development</a:t>
            </a:r>
            <a:endParaRPr/>
          </a:p>
        </p:txBody>
      </p:sp>
      <p:sp>
        <p:nvSpPr>
          <p:cNvPr id="645" name="Google Shape;645;p69"/>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646" name="Google Shape;646;p69"/>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Figure 2-6. Scrum Framework</a:t>
            </a:r>
            <a:endParaRPr/>
          </a:p>
        </p:txBody>
      </p:sp>
      <p:sp>
        <p:nvSpPr>
          <p:cNvPr id="652" name="Google Shape;652;p70"/>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653" name="Google Shape;653;p70"/>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55</a:t>
            </a:fld>
            <a:endParaRPr/>
          </a:p>
        </p:txBody>
      </p:sp>
      <p:pic>
        <p:nvPicPr>
          <p:cNvPr id="654" name="Google Shape;654;p70"/>
          <p:cNvPicPr preferRelativeResize="0"/>
          <p:nvPr/>
        </p:nvPicPr>
        <p:blipFill rotWithShape="1">
          <a:blip r:embed="rId3">
            <a:alphaModFix/>
          </a:blip>
          <a:srcRect/>
          <a:stretch/>
        </p:blipFill>
        <p:spPr>
          <a:xfrm>
            <a:off x="153697" y="1219832"/>
            <a:ext cx="8609303" cy="479996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7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Any question?</a:t>
            </a:r>
            <a:endParaRPr/>
          </a:p>
        </p:txBody>
      </p:sp>
      <p:sp>
        <p:nvSpPr>
          <p:cNvPr id="660" name="Google Shape;660;p71"/>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661" name="Google Shape;661;p71"/>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56</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1"/>
          <p:cNvSpPr txBox="1">
            <a:spLocks noGrp="1"/>
          </p:cNvSpPr>
          <p:nvPr>
            <p:ph type="body" idx="1"/>
          </p:nvPr>
        </p:nvSpPr>
        <p:spPr>
          <a:xfrm>
            <a:off x="533400" y="1371600"/>
            <a:ext cx="8229600" cy="4491038"/>
          </a:xfrm>
          <a:prstGeom prst="rect">
            <a:avLst/>
          </a:prstGeom>
          <a:noFill/>
          <a:ln>
            <a:noFill/>
          </a:ln>
        </p:spPr>
        <p:txBody>
          <a:bodyPr spcFirstLastPara="1" wrap="square" lIns="91425" tIns="45700" rIns="91425" bIns="45700" anchor="t" anchorCtr="0">
            <a:noAutofit/>
          </a:bodyPr>
          <a:lstStyle/>
          <a:p>
            <a:pPr marL="365125" lvl="0" indent="-255587" algn="l" rtl="0">
              <a:lnSpc>
                <a:spcPct val="90000"/>
              </a:lnSpc>
              <a:spcBef>
                <a:spcPts val="0"/>
              </a:spcBef>
              <a:spcAft>
                <a:spcPts val="0"/>
              </a:spcAft>
              <a:buSzPts val="1836"/>
              <a:buChar char="🞂"/>
            </a:pPr>
            <a:r>
              <a:rPr lang="en-US"/>
              <a:t>Better control of financial, physical, and human resources</a:t>
            </a:r>
            <a:endParaRPr/>
          </a:p>
          <a:p>
            <a:pPr marL="365125" lvl="0" indent="-255587" algn="l" rtl="0">
              <a:lnSpc>
                <a:spcPct val="90000"/>
              </a:lnSpc>
              <a:spcBef>
                <a:spcPts val="400"/>
              </a:spcBef>
              <a:spcAft>
                <a:spcPts val="0"/>
              </a:spcAft>
              <a:buSzPts val="1836"/>
              <a:buChar char="🞂"/>
            </a:pPr>
            <a:r>
              <a:rPr lang="en-US"/>
              <a:t>Improved customer relations</a:t>
            </a:r>
            <a:endParaRPr/>
          </a:p>
          <a:p>
            <a:pPr marL="365125" lvl="0" indent="-255587" algn="l" rtl="0">
              <a:lnSpc>
                <a:spcPct val="90000"/>
              </a:lnSpc>
              <a:spcBef>
                <a:spcPts val="400"/>
              </a:spcBef>
              <a:spcAft>
                <a:spcPts val="0"/>
              </a:spcAft>
              <a:buSzPts val="1836"/>
              <a:buChar char="🞂"/>
            </a:pPr>
            <a:r>
              <a:rPr lang="en-US"/>
              <a:t>Shorter development times</a:t>
            </a:r>
            <a:endParaRPr/>
          </a:p>
          <a:p>
            <a:pPr marL="365125" lvl="0" indent="-255587" algn="l" rtl="0">
              <a:lnSpc>
                <a:spcPct val="90000"/>
              </a:lnSpc>
              <a:spcBef>
                <a:spcPts val="400"/>
              </a:spcBef>
              <a:spcAft>
                <a:spcPts val="0"/>
              </a:spcAft>
              <a:buSzPts val="1836"/>
              <a:buChar char="🞂"/>
            </a:pPr>
            <a:r>
              <a:rPr lang="en-US"/>
              <a:t>Lower costs</a:t>
            </a:r>
            <a:endParaRPr/>
          </a:p>
          <a:p>
            <a:pPr marL="365125" lvl="0" indent="-255587" algn="l" rtl="0">
              <a:lnSpc>
                <a:spcPct val="90000"/>
              </a:lnSpc>
              <a:spcBef>
                <a:spcPts val="400"/>
              </a:spcBef>
              <a:spcAft>
                <a:spcPts val="0"/>
              </a:spcAft>
              <a:buSzPts val="1836"/>
              <a:buChar char="🞂"/>
            </a:pPr>
            <a:r>
              <a:rPr lang="en-US"/>
              <a:t>Higher quality and increased reliability</a:t>
            </a:r>
            <a:endParaRPr/>
          </a:p>
          <a:p>
            <a:pPr marL="365125" lvl="0" indent="-255587" algn="l" rtl="0">
              <a:lnSpc>
                <a:spcPct val="90000"/>
              </a:lnSpc>
              <a:spcBef>
                <a:spcPts val="400"/>
              </a:spcBef>
              <a:spcAft>
                <a:spcPts val="0"/>
              </a:spcAft>
              <a:buSzPts val="1836"/>
              <a:buChar char="🞂"/>
            </a:pPr>
            <a:r>
              <a:rPr lang="en-US"/>
              <a:t>Higher profit margins</a:t>
            </a:r>
            <a:endParaRPr/>
          </a:p>
          <a:p>
            <a:pPr marL="365125" lvl="0" indent="-255587" algn="l" rtl="0">
              <a:lnSpc>
                <a:spcPct val="90000"/>
              </a:lnSpc>
              <a:spcBef>
                <a:spcPts val="400"/>
              </a:spcBef>
              <a:spcAft>
                <a:spcPts val="0"/>
              </a:spcAft>
              <a:buSzPts val="1836"/>
              <a:buChar char="🞂"/>
            </a:pPr>
            <a:r>
              <a:rPr lang="en-US"/>
              <a:t>Improved productivity</a:t>
            </a:r>
            <a:endParaRPr/>
          </a:p>
          <a:p>
            <a:pPr marL="365125" lvl="0" indent="-255587" algn="l" rtl="0">
              <a:lnSpc>
                <a:spcPct val="90000"/>
              </a:lnSpc>
              <a:spcBef>
                <a:spcPts val="400"/>
              </a:spcBef>
              <a:spcAft>
                <a:spcPts val="0"/>
              </a:spcAft>
              <a:buSzPts val="1836"/>
              <a:buChar char="🞂"/>
            </a:pPr>
            <a:r>
              <a:rPr lang="en-US"/>
              <a:t>Better internal coordination</a:t>
            </a:r>
            <a:endParaRPr/>
          </a:p>
          <a:p>
            <a:pPr marL="365125" lvl="0" indent="-255587" algn="l" rtl="0">
              <a:lnSpc>
                <a:spcPct val="90000"/>
              </a:lnSpc>
              <a:spcBef>
                <a:spcPts val="400"/>
              </a:spcBef>
              <a:spcAft>
                <a:spcPts val="0"/>
              </a:spcAft>
              <a:buSzPts val="1836"/>
              <a:buChar char="🞂"/>
            </a:pPr>
            <a:r>
              <a:rPr lang="en-US"/>
              <a:t>Higher worker morale</a:t>
            </a:r>
            <a:endParaRPr/>
          </a:p>
        </p:txBody>
      </p:sp>
      <p:sp>
        <p:nvSpPr>
          <p:cNvPr id="170" name="Google Shape;170;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90"/>
              <a:t>Advantages of Using Formal </a:t>
            </a:r>
            <a:br>
              <a:rPr lang="en-US" sz="3690"/>
            </a:br>
            <a:r>
              <a:rPr lang="en-US" sz="3690"/>
              <a:t>Project Management</a:t>
            </a:r>
            <a:endParaRPr/>
          </a:p>
        </p:txBody>
      </p:sp>
      <p:sp>
        <p:nvSpPr>
          <p:cNvPr id="171" name="Google Shape;171;p21"/>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172" name="Google Shape;172;p21"/>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2"/>
          <p:cNvSpPr txBox="1">
            <a:spLocks noGrp="1"/>
          </p:cNvSpPr>
          <p:nvPr>
            <p:ph type="body" idx="1"/>
          </p:nvPr>
        </p:nvSpPr>
        <p:spPr>
          <a:xfrm>
            <a:off x="533400" y="1676400"/>
            <a:ext cx="8001000" cy="4495800"/>
          </a:xfrm>
          <a:prstGeom prst="rect">
            <a:avLst/>
          </a:prstGeom>
          <a:noFill/>
          <a:ln>
            <a:noFill/>
          </a:ln>
        </p:spPr>
        <p:txBody>
          <a:bodyPr spcFirstLastPara="1" wrap="square" lIns="91425" tIns="45700" rIns="91425" bIns="45700" anchor="t" anchorCtr="0">
            <a:noAutofit/>
          </a:bodyPr>
          <a:lstStyle/>
          <a:p>
            <a:pPr marL="365125" lvl="0" indent="-255587" algn="l" rtl="0">
              <a:spcBef>
                <a:spcPts val="0"/>
              </a:spcBef>
              <a:spcAft>
                <a:spcPts val="0"/>
              </a:spcAft>
              <a:buSzPts val="1836"/>
              <a:buChar char="🞂"/>
            </a:pPr>
            <a:r>
              <a:rPr lang="en-US"/>
              <a:t>A </a:t>
            </a:r>
            <a:r>
              <a:rPr lang="en-US" b="1">
                <a:solidFill>
                  <a:srgbClr val="002060"/>
                </a:solidFill>
              </a:rPr>
              <a:t>project</a:t>
            </a:r>
            <a:r>
              <a:rPr lang="en-US"/>
              <a:t> is “</a:t>
            </a:r>
            <a:r>
              <a:rPr lang="en-US">
                <a:solidFill>
                  <a:srgbClr val="0070C0"/>
                </a:solidFill>
              </a:rPr>
              <a:t>a temporary endeavor undertaken to create a unique product, service, or result</a:t>
            </a:r>
            <a:r>
              <a:rPr lang="en-US"/>
              <a:t>” </a:t>
            </a:r>
            <a:endParaRPr/>
          </a:p>
          <a:p>
            <a:pPr marL="365125" lvl="0" indent="-255587" algn="l" rtl="0">
              <a:spcBef>
                <a:spcPts val="1890"/>
              </a:spcBef>
              <a:spcAft>
                <a:spcPts val="0"/>
              </a:spcAft>
              <a:buSzPts val="1836"/>
              <a:buChar char="🞂"/>
            </a:pPr>
            <a:r>
              <a:rPr lang="en-US"/>
              <a:t>Projects end when their objectives have been reached or the project has been terminated</a:t>
            </a:r>
            <a:endParaRPr/>
          </a:p>
          <a:p>
            <a:pPr marL="365125" lvl="0" indent="-255587" algn="l" rtl="0">
              <a:spcBef>
                <a:spcPts val="1890"/>
              </a:spcBef>
              <a:spcAft>
                <a:spcPts val="0"/>
              </a:spcAft>
              <a:buSzPts val="1836"/>
              <a:buChar char="🞂"/>
            </a:pPr>
            <a:r>
              <a:rPr lang="en-US"/>
              <a:t>Projects can be large or small and take a short or long time to complete</a:t>
            </a:r>
            <a:endParaRPr/>
          </a:p>
        </p:txBody>
      </p:sp>
      <p:sp>
        <p:nvSpPr>
          <p:cNvPr id="178" name="Google Shape;178;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What Is a Project?</a:t>
            </a:r>
            <a:endParaRPr/>
          </a:p>
        </p:txBody>
      </p:sp>
      <p:sp>
        <p:nvSpPr>
          <p:cNvPr id="179" name="Google Shape;179;p22"/>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180" name="Google Shape;180;p22"/>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3"/>
          <p:cNvSpPr txBox="1">
            <a:spLocks noGrp="1"/>
          </p:cNvSpPr>
          <p:nvPr>
            <p:ph type="body" idx="1"/>
          </p:nvPr>
        </p:nvSpPr>
        <p:spPr>
          <a:xfrm>
            <a:off x="304800" y="1371600"/>
            <a:ext cx="8305800" cy="4648200"/>
          </a:xfrm>
          <a:prstGeom prst="rect">
            <a:avLst/>
          </a:prstGeom>
          <a:noFill/>
          <a:ln>
            <a:noFill/>
          </a:ln>
        </p:spPr>
        <p:txBody>
          <a:bodyPr spcFirstLastPara="1" wrap="square" lIns="91425" tIns="45700" rIns="91425" bIns="45700" anchor="t" anchorCtr="0">
            <a:noAutofit/>
          </a:bodyPr>
          <a:lstStyle/>
          <a:p>
            <a:pPr marL="365125" lvl="0" indent="-255587" algn="l" rtl="0">
              <a:spcBef>
                <a:spcPts val="0"/>
              </a:spcBef>
              <a:spcAft>
                <a:spcPts val="0"/>
              </a:spcAft>
              <a:buSzPts val="1836"/>
              <a:buChar char="🞂"/>
            </a:pPr>
            <a:r>
              <a:rPr lang="en-US"/>
              <a:t>A team of students creates a smartphone application and sells it online</a:t>
            </a:r>
            <a:endParaRPr/>
          </a:p>
          <a:p>
            <a:pPr marL="365125" lvl="0" indent="-255587" algn="l" rtl="0">
              <a:spcBef>
                <a:spcPts val="400"/>
              </a:spcBef>
              <a:spcAft>
                <a:spcPts val="0"/>
              </a:spcAft>
              <a:buSzPts val="1836"/>
              <a:buChar char="🞂"/>
            </a:pPr>
            <a:r>
              <a:rPr lang="en-US"/>
              <a:t>A company develops a driverless car</a:t>
            </a:r>
            <a:endParaRPr/>
          </a:p>
          <a:p>
            <a:pPr marL="365125" lvl="0" indent="-255587" algn="l" rtl="0">
              <a:spcBef>
                <a:spcPts val="400"/>
              </a:spcBef>
              <a:spcAft>
                <a:spcPts val="0"/>
              </a:spcAft>
              <a:buSzPts val="1836"/>
              <a:buChar char="🞂"/>
            </a:pPr>
            <a:r>
              <a:rPr lang="en-US"/>
              <a:t>A government group develops a system to track child immunizations</a:t>
            </a:r>
            <a:endParaRPr/>
          </a:p>
          <a:p>
            <a:pPr marL="365125" lvl="0" indent="-255587" algn="l" rtl="0">
              <a:spcBef>
                <a:spcPts val="400"/>
              </a:spcBef>
              <a:spcAft>
                <a:spcPts val="0"/>
              </a:spcAft>
              <a:buSzPts val="1836"/>
              <a:buChar char="🞂"/>
            </a:pPr>
            <a:r>
              <a:rPr lang="en-US"/>
              <a:t>A global bank acquires other financial institutions and needs to consolidate systems and procedures</a:t>
            </a:r>
            <a:endParaRPr/>
          </a:p>
        </p:txBody>
      </p:sp>
      <p:sp>
        <p:nvSpPr>
          <p:cNvPr id="186" name="Google Shape;186;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Examples of IT Projects</a:t>
            </a:r>
            <a:endParaRPr/>
          </a:p>
        </p:txBody>
      </p:sp>
      <p:sp>
        <p:nvSpPr>
          <p:cNvPr id="187" name="Google Shape;187;p23"/>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Eighth Edition</a:t>
            </a:r>
            <a:endParaRPr/>
          </a:p>
        </p:txBody>
      </p:sp>
      <p:sp>
        <p:nvSpPr>
          <p:cNvPr id="188" name="Google Shape;188;p23"/>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Examples of IT Projects</a:t>
            </a:r>
            <a:endParaRPr/>
          </a:p>
        </p:txBody>
      </p:sp>
      <p:sp>
        <p:nvSpPr>
          <p:cNvPr id="194" name="Google Shape;194;p24"/>
          <p:cNvSpPr txBox="1">
            <a:spLocks noGrp="1"/>
          </p:cNvSpPr>
          <p:nvPr>
            <p:ph type="ftr" idx="11"/>
          </p:nvPr>
        </p:nvSpPr>
        <p:spPr>
          <a:xfrm>
            <a:off x="0" y="6492875"/>
            <a:ext cx="2590800" cy="3651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200"/>
              <a:buFont typeface="Arial"/>
              <a:buNone/>
            </a:pPr>
            <a:r>
              <a:rPr lang="en-US"/>
              <a:t>Information Technology Project Management, Seventh Edition</a:t>
            </a:r>
            <a:endParaRPr/>
          </a:p>
        </p:txBody>
      </p:sp>
      <p:sp>
        <p:nvSpPr>
          <p:cNvPr id="195" name="Google Shape;195;p24"/>
          <p:cNvSpPr txBox="1">
            <a:spLocks noGrp="1"/>
          </p:cNvSpPr>
          <p:nvPr>
            <p:ph type="sldNum" idx="12"/>
          </p:nvPr>
        </p:nvSpPr>
        <p:spPr>
          <a:xfrm>
            <a:off x="8588375" y="6492875"/>
            <a:ext cx="555625"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9</a:t>
            </a:fld>
            <a:endParaRPr/>
          </a:p>
        </p:txBody>
      </p:sp>
      <p:pic>
        <p:nvPicPr>
          <p:cNvPr id="196" name="Google Shape;196;p24" descr="http://3.bp.blogspot.com/-ZLZfhzRSNeM/T8b3c3HRt7I/AAAAAAAACH0/6Uuvji-uXgo/s640/barrios.jpg"/>
          <p:cNvPicPr preferRelativeResize="0"/>
          <p:nvPr/>
        </p:nvPicPr>
        <p:blipFill rotWithShape="1">
          <a:blip r:embed="rId3">
            <a:alphaModFix/>
          </a:blip>
          <a:srcRect/>
          <a:stretch/>
        </p:blipFill>
        <p:spPr>
          <a:xfrm>
            <a:off x="457200" y="1466989"/>
            <a:ext cx="3894783" cy="2598551"/>
          </a:xfrm>
          <a:prstGeom prst="rect">
            <a:avLst/>
          </a:prstGeom>
          <a:noFill/>
          <a:ln>
            <a:noFill/>
          </a:ln>
        </p:spPr>
      </p:pic>
      <p:sp>
        <p:nvSpPr>
          <p:cNvPr id="197" name="Google Shape;197;p24"/>
          <p:cNvSpPr/>
          <p:nvPr/>
        </p:nvSpPr>
        <p:spPr>
          <a:xfrm>
            <a:off x="1502817" y="2766264"/>
            <a:ext cx="1803548" cy="618153"/>
          </a:xfrm>
          <a:prstGeom prst="rect">
            <a:avLst/>
          </a:prstGeom>
        </p:spPr>
        <p:txBody>
          <a:bodyPr>
            <a:prstTxWarp prst="textPlain">
              <a:avLst/>
            </a:prstTxWarp>
          </a:bodyPr>
          <a:lstStyle/>
          <a:p>
            <a:pPr lvl="0" algn="ctr"/>
            <a:r>
              <a:rPr b="1" i="0">
                <a:ln w="12700" cap="flat" cmpd="sng">
                  <a:solidFill>
                    <a:schemeClr val="accent1"/>
                  </a:solidFill>
                  <a:prstDash val="solid"/>
                  <a:round/>
                  <a:headEnd type="none" w="sm" len="sm"/>
                  <a:tailEnd type="none" w="sm" len="sm"/>
                </a:ln>
                <a:solidFill>
                  <a:srgbClr val="D0EDF5"/>
                </a:solidFill>
                <a:latin typeface="Arial"/>
              </a:rPr>
              <a:t>Internet</a:t>
            </a:r>
          </a:p>
        </p:txBody>
      </p:sp>
      <p:pic>
        <p:nvPicPr>
          <p:cNvPr id="198" name="Google Shape;198;p24"/>
          <p:cNvPicPr preferRelativeResize="0"/>
          <p:nvPr/>
        </p:nvPicPr>
        <p:blipFill rotWithShape="1">
          <a:blip r:embed="rId4">
            <a:alphaModFix/>
          </a:blip>
          <a:srcRect/>
          <a:stretch/>
        </p:blipFill>
        <p:spPr>
          <a:xfrm>
            <a:off x="1076730" y="2182966"/>
            <a:ext cx="426087" cy="426087"/>
          </a:xfrm>
          <a:prstGeom prst="rect">
            <a:avLst/>
          </a:prstGeom>
          <a:noFill/>
          <a:ln>
            <a:noFill/>
          </a:ln>
        </p:spPr>
      </p:pic>
      <p:pic>
        <p:nvPicPr>
          <p:cNvPr id="199" name="Google Shape;199;p24"/>
          <p:cNvPicPr preferRelativeResize="0"/>
          <p:nvPr/>
        </p:nvPicPr>
        <p:blipFill rotWithShape="1">
          <a:blip r:embed="rId5">
            <a:alphaModFix/>
          </a:blip>
          <a:srcRect/>
          <a:stretch/>
        </p:blipFill>
        <p:spPr>
          <a:xfrm>
            <a:off x="3295493" y="2472285"/>
            <a:ext cx="484436" cy="269303"/>
          </a:xfrm>
          <a:prstGeom prst="rect">
            <a:avLst/>
          </a:prstGeom>
          <a:noFill/>
          <a:ln>
            <a:noFill/>
          </a:ln>
        </p:spPr>
      </p:pic>
      <p:pic>
        <p:nvPicPr>
          <p:cNvPr id="200" name="Google Shape;200;p24"/>
          <p:cNvPicPr preferRelativeResize="0"/>
          <p:nvPr/>
        </p:nvPicPr>
        <p:blipFill rotWithShape="1">
          <a:blip r:embed="rId6">
            <a:alphaModFix/>
          </a:blip>
          <a:srcRect/>
          <a:stretch/>
        </p:blipFill>
        <p:spPr>
          <a:xfrm>
            <a:off x="5036801" y="1677443"/>
            <a:ext cx="3162841" cy="2128289"/>
          </a:xfrm>
          <a:prstGeom prst="rect">
            <a:avLst/>
          </a:prstGeom>
          <a:noFill/>
          <a:ln>
            <a:noFill/>
          </a:ln>
        </p:spPr>
      </p:pic>
      <p:sp>
        <p:nvSpPr>
          <p:cNvPr id="201" name="Google Shape;201;p24"/>
          <p:cNvSpPr/>
          <p:nvPr/>
        </p:nvSpPr>
        <p:spPr>
          <a:xfrm>
            <a:off x="4572000" y="3916619"/>
            <a:ext cx="4572000"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Recording, storing and querying judo match data using an Android tool and Cloud Computing </a:t>
            </a:r>
            <a:endParaRPr/>
          </a:p>
        </p:txBody>
      </p:sp>
      <p:sp>
        <p:nvSpPr>
          <p:cNvPr id="202" name="Google Shape;202;p24"/>
          <p:cNvSpPr/>
          <p:nvPr/>
        </p:nvSpPr>
        <p:spPr>
          <a:xfrm>
            <a:off x="5410200" y="5281691"/>
            <a:ext cx="327660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dirty="0">
                <a:solidFill>
                  <a:schemeClr val="dk1"/>
                </a:solidFill>
                <a:latin typeface="Arial"/>
                <a:ea typeface="Arial"/>
                <a:cs typeface="Arial"/>
                <a:sym typeface="Arial"/>
              </a:rPr>
              <a:t>Use of camera surveillance in </a:t>
            </a:r>
            <a:r>
              <a:rPr lang="en-US" sz="1800" dirty="0">
                <a:solidFill>
                  <a:schemeClr val="dk1"/>
                </a:solidFill>
              </a:rPr>
              <a:t>Islamabad</a:t>
            </a:r>
            <a:endParaRPr dirty="0"/>
          </a:p>
        </p:txBody>
      </p:sp>
      <p:grpSp>
        <p:nvGrpSpPr>
          <p:cNvPr id="203" name="Google Shape;203;p24"/>
          <p:cNvGrpSpPr/>
          <p:nvPr/>
        </p:nvGrpSpPr>
        <p:grpSpPr>
          <a:xfrm>
            <a:off x="323209" y="4721135"/>
            <a:ext cx="4717673" cy="1681850"/>
            <a:chOff x="82927" y="4643529"/>
            <a:chExt cx="5276539" cy="1819838"/>
          </a:xfrm>
        </p:grpSpPr>
        <p:sp>
          <p:nvSpPr>
            <p:cNvPr id="204" name="Google Shape;204;p24"/>
            <p:cNvSpPr txBox="1"/>
            <p:nvPr/>
          </p:nvSpPr>
          <p:spPr>
            <a:xfrm>
              <a:off x="89160" y="5409483"/>
              <a:ext cx="3194811" cy="54883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We want to provide Internet access to people living in slums</a:t>
              </a:r>
              <a:endParaRPr sz="1800">
                <a:solidFill>
                  <a:schemeClr val="dk1"/>
                </a:solidFill>
                <a:latin typeface="Arial"/>
                <a:ea typeface="Arial"/>
                <a:cs typeface="Arial"/>
                <a:sym typeface="Arial"/>
              </a:endParaRPr>
            </a:p>
          </p:txBody>
        </p:sp>
        <p:pic>
          <p:nvPicPr>
            <p:cNvPr id="205" name="Google Shape;205;p24"/>
            <p:cNvPicPr preferRelativeResize="0"/>
            <p:nvPr/>
          </p:nvPicPr>
          <p:blipFill rotWithShape="1">
            <a:blip r:embed="rId7">
              <a:alphaModFix/>
            </a:blip>
            <a:srcRect/>
            <a:stretch/>
          </p:blipFill>
          <p:spPr>
            <a:xfrm>
              <a:off x="2527884" y="4643529"/>
              <a:ext cx="2831582" cy="1819838"/>
            </a:xfrm>
            <a:prstGeom prst="rect">
              <a:avLst/>
            </a:prstGeom>
            <a:noFill/>
            <a:ln>
              <a:noFill/>
            </a:ln>
          </p:spPr>
        </p:pic>
        <p:pic>
          <p:nvPicPr>
            <p:cNvPr id="206" name="Google Shape;206;p24"/>
            <p:cNvPicPr preferRelativeResize="0"/>
            <p:nvPr/>
          </p:nvPicPr>
          <p:blipFill rotWithShape="1">
            <a:blip r:embed="rId8">
              <a:alphaModFix/>
            </a:blip>
            <a:srcRect/>
            <a:stretch/>
          </p:blipFill>
          <p:spPr>
            <a:xfrm>
              <a:off x="82927" y="4643529"/>
              <a:ext cx="2508572" cy="1819838"/>
            </a:xfrm>
            <a:prstGeom prst="rect">
              <a:avLst/>
            </a:prstGeom>
            <a:noFill/>
            <a:ln>
              <a:noFill/>
            </a:ln>
          </p:spPr>
        </p:pic>
      </p:grpSp>
      <p:sp>
        <p:nvSpPr>
          <p:cNvPr id="207" name="Google Shape;207;p24"/>
          <p:cNvSpPr txBox="1"/>
          <p:nvPr/>
        </p:nvSpPr>
        <p:spPr>
          <a:xfrm>
            <a:off x="323209" y="4090216"/>
            <a:ext cx="4028774"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We want to provide Internet access to people living in slums</a:t>
            </a:r>
            <a:endParaRPr sz="18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heme1">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2789</Words>
  <Application>Microsoft Macintosh PowerPoint</Application>
  <PresentationFormat>On-screen Show (4:3)</PresentationFormat>
  <Paragraphs>409</Paragraphs>
  <Slides>56</Slides>
  <Notes>56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Arial Rounded</vt:lpstr>
      <vt:lpstr>Lucida Sans</vt:lpstr>
      <vt:lpstr>Noto Sans Symbols</vt:lpstr>
      <vt:lpstr>Times New Roman</vt:lpstr>
      <vt:lpstr>Verdana</vt:lpstr>
      <vt:lpstr>Theme1</vt:lpstr>
      <vt:lpstr> Project Management</vt:lpstr>
      <vt:lpstr>Learning Objectives</vt:lpstr>
      <vt:lpstr>Introduction</vt:lpstr>
      <vt:lpstr>Project Management Statistics</vt:lpstr>
      <vt:lpstr>Motivation for Studying Information Technology (IT) Project Management</vt:lpstr>
      <vt:lpstr>Advantages of Using Formal  Project Management</vt:lpstr>
      <vt:lpstr>What Is a Project?</vt:lpstr>
      <vt:lpstr>Examples of IT Projects</vt:lpstr>
      <vt:lpstr>Examples of IT Projects</vt:lpstr>
      <vt:lpstr>Examples of IT Projects</vt:lpstr>
      <vt:lpstr>Top Strategic Technologies</vt:lpstr>
      <vt:lpstr>Strategic Technologies… but IT shouldn’t manage us, we should be able to manage the technology</vt:lpstr>
      <vt:lpstr>Project Attributes</vt:lpstr>
      <vt:lpstr>Project Attributes: Example</vt:lpstr>
      <vt:lpstr>Project Attributes: Example</vt:lpstr>
      <vt:lpstr>Project Attributes: Example</vt:lpstr>
      <vt:lpstr> A _________ is a temporary endeavour undertaken to create a unique product, service, or result</vt:lpstr>
      <vt:lpstr>Which of the following is not an attribute of a project?</vt:lpstr>
      <vt:lpstr>Project and Program Managers</vt:lpstr>
      <vt:lpstr>Figure 1-1 The Triple Constraint of Project Management</vt:lpstr>
      <vt:lpstr>Figure 1-1 The Triple Constraint of Project Management</vt:lpstr>
      <vt:lpstr>Figure 1-1 The Triple Constraint of Project Management</vt:lpstr>
      <vt:lpstr>The Triple Constraint of Project Management: Example</vt:lpstr>
      <vt:lpstr>What is Project Management?</vt:lpstr>
      <vt:lpstr>Project Management</vt:lpstr>
      <vt:lpstr>Great projects of the past</vt:lpstr>
      <vt:lpstr>Figure 1-2 Project Management Framework</vt:lpstr>
      <vt:lpstr>Project Stakeholders</vt:lpstr>
      <vt:lpstr>Stakeholders: Example</vt:lpstr>
      <vt:lpstr>Stakeholders: Example</vt:lpstr>
      <vt:lpstr>10 Project Management Knowledge Areas</vt:lpstr>
      <vt:lpstr>Project Management Tools and Techniques</vt:lpstr>
      <vt:lpstr>Super Tools</vt:lpstr>
      <vt:lpstr>PowerPoint Presentation</vt:lpstr>
      <vt:lpstr>Project Success</vt:lpstr>
      <vt:lpstr>Which of the following is not part of the triple constraint of Project management?</vt:lpstr>
      <vt:lpstr>Table 1-2: What Helps Projects Succeed?*</vt:lpstr>
      <vt:lpstr>The Role of the Project Manager</vt:lpstr>
      <vt:lpstr>Suggested Skills for Project Managers</vt:lpstr>
      <vt:lpstr>Table 1-3 Ten Most Important Skills and Competencies for Project Managers</vt:lpstr>
      <vt:lpstr>Different Skills Needed in Different Situations</vt:lpstr>
      <vt:lpstr>Importance of Leadership Skills</vt:lpstr>
      <vt:lpstr>Table 1-4. Ten Hottest IT Skills</vt:lpstr>
      <vt:lpstr>The Project Management Institute</vt:lpstr>
      <vt:lpstr>Figure 1-9 Growth in PMP Certification, 1993-2014</vt:lpstr>
      <vt:lpstr>Ethics in Project Management</vt:lpstr>
      <vt:lpstr>Project Management Software (PMS)</vt:lpstr>
      <vt:lpstr>PowerPoint Presentation</vt:lpstr>
      <vt:lpstr>The Context of IT Projects</vt:lpstr>
      <vt:lpstr>Project Phases and the Project Life Cycle</vt:lpstr>
      <vt:lpstr>Figure 2-4. Phases of the Traditional Project Life Cycle</vt:lpstr>
      <vt:lpstr>Systems Development Life Cycles</vt:lpstr>
      <vt:lpstr>Figure 2-5. Waterfall and Spiral Life Cycle Models</vt:lpstr>
      <vt:lpstr>Agile Software Development</vt:lpstr>
      <vt:lpstr>Figure 2-6. Scrum Framework</vt:lpstr>
      <vt:lpstr>Any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 Introduction to IT Project Management</dc:title>
  <cp:lastModifiedBy>Noreen Jamil</cp:lastModifiedBy>
  <cp:revision>3</cp:revision>
  <dcterms:modified xsi:type="dcterms:W3CDTF">2021-05-03T04:10:32Z</dcterms:modified>
</cp:coreProperties>
</file>